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charts/chart1.xml" ContentType="application/vnd.openxmlformats-officedocument.drawingml.chart+xml"/>
  <Override PartName="/ppt/media/image5.jpeg" ContentType="image/jpeg"/>
  <Override PartName="/ppt/notesSlides/notesSlide1.xml" ContentType="application/vnd.openxmlformats-officedocument.presentationml.notesSlide+xml"/>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lvl1pPr algn="ctr" defTabSz="584200">
      <a:defRPr sz="4000">
        <a:solidFill>
          <a:srgbClr val="FFFFFF"/>
        </a:solidFill>
        <a:latin typeface="+mn-lt"/>
        <a:ea typeface="+mn-ea"/>
        <a:cs typeface="+mn-cs"/>
        <a:sym typeface="Avenir Next"/>
      </a:defRPr>
    </a:lvl1pPr>
    <a:lvl2pPr indent="228600" algn="ctr" defTabSz="584200">
      <a:defRPr sz="4000">
        <a:solidFill>
          <a:srgbClr val="FFFFFF"/>
        </a:solidFill>
        <a:latin typeface="+mn-lt"/>
        <a:ea typeface="+mn-ea"/>
        <a:cs typeface="+mn-cs"/>
        <a:sym typeface="Avenir Next"/>
      </a:defRPr>
    </a:lvl2pPr>
    <a:lvl3pPr indent="457200" algn="ctr" defTabSz="584200">
      <a:defRPr sz="4000">
        <a:solidFill>
          <a:srgbClr val="FFFFFF"/>
        </a:solidFill>
        <a:latin typeface="+mn-lt"/>
        <a:ea typeface="+mn-ea"/>
        <a:cs typeface="+mn-cs"/>
        <a:sym typeface="Avenir Next"/>
      </a:defRPr>
    </a:lvl3pPr>
    <a:lvl4pPr indent="685800" algn="ctr" defTabSz="584200">
      <a:defRPr sz="4000">
        <a:solidFill>
          <a:srgbClr val="FFFFFF"/>
        </a:solidFill>
        <a:latin typeface="+mn-lt"/>
        <a:ea typeface="+mn-ea"/>
        <a:cs typeface="+mn-cs"/>
        <a:sym typeface="Avenir Next"/>
      </a:defRPr>
    </a:lvl4pPr>
    <a:lvl5pPr indent="914400" algn="ctr" defTabSz="584200">
      <a:defRPr sz="4000">
        <a:solidFill>
          <a:srgbClr val="FFFFFF"/>
        </a:solidFill>
        <a:latin typeface="+mn-lt"/>
        <a:ea typeface="+mn-ea"/>
        <a:cs typeface="+mn-cs"/>
        <a:sym typeface="Avenir Next"/>
      </a:defRPr>
    </a:lvl5pPr>
    <a:lvl6pPr indent="1143000" algn="ctr" defTabSz="584200">
      <a:defRPr sz="4000">
        <a:solidFill>
          <a:srgbClr val="FFFFFF"/>
        </a:solidFill>
        <a:latin typeface="+mn-lt"/>
        <a:ea typeface="+mn-ea"/>
        <a:cs typeface="+mn-cs"/>
        <a:sym typeface="Avenir Next"/>
      </a:defRPr>
    </a:lvl6pPr>
    <a:lvl7pPr indent="1371600" algn="ctr" defTabSz="584200">
      <a:defRPr sz="4000">
        <a:solidFill>
          <a:srgbClr val="FFFFFF"/>
        </a:solidFill>
        <a:latin typeface="+mn-lt"/>
        <a:ea typeface="+mn-ea"/>
        <a:cs typeface="+mn-cs"/>
        <a:sym typeface="Avenir Next"/>
      </a:defRPr>
    </a:lvl7pPr>
    <a:lvl8pPr indent="1600200" algn="ctr" defTabSz="584200">
      <a:defRPr sz="4000">
        <a:solidFill>
          <a:srgbClr val="FFFFFF"/>
        </a:solidFill>
        <a:latin typeface="+mn-lt"/>
        <a:ea typeface="+mn-ea"/>
        <a:cs typeface="+mn-cs"/>
        <a:sym typeface="Avenir Next"/>
      </a:defRPr>
    </a:lvl8pPr>
    <a:lvl9pPr indent="1828800" algn="ctr" defTabSz="584200">
      <a:defRPr sz="4000">
        <a:solidFill>
          <a:srgbClr val="FFFFFF"/>
        </a:solidFill>
        <a:latin typeface="+mn-lt"/>
        <a:ea typeface="+mn-ea"/>
        <a:cs typeface="+mn-cs"/>
        <a:sym typeface="Avenir N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Next Medium"/>
          <a:ea typeface="Avenir Next Medium"/>
          <a:cs typeface="Avenir Next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b="def" i="def"/>
      <a:tcStyle>
        <a:tcBdr/>
        <a:fill>
          <a:solidFill>
            <a:srgbClr val="0A0A0A">
              <a:alpha val="92000"/>
            </a:srgbClr>
          </a:solidFill>
        </a:fill>
      </a:tcStyle>
    </a:band2H>
    <a:firstCol>
      <a:tcTxStyle b="off" i="off">
        <a:font>
          <a:latin typeface="Avenir Next Medium"/>
          <a:ea typeface="Avenir Next Medium"/>
          <a:cs typeface="Avenir Next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Next Medium"/>
          <a:ea typeface="Avenir Next Medium"/>
          <a:cs typeface="Avenir Next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Next Medium"/>
          <a:ea typeface="Avenir Next Medium"/>
          <a:cs typeface="Avenir Next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702066"/>
          <c:y val="0.0730088"/>
          <c:w val="0.85904"/>
          <c:h val="0.808535"/>
        </c:manualLayout>
      </c:layout>
      <c:lineChart>
        <c:grouping val="standard"/>
        <c:varyColors val="0"/>
        <c:ser>
          <c:idx val="0"/>
          <c:order val="0"/>
          <c:tx>
            <c:strRef>
              <c:f>Sheet1!$A$2</c:f>
              <c:strCache>
                <c:pt idx="0">
                  <c:v>Регион 1</c:v>
                </c:pt>
              </c:strCache>
            </c:strRef>
          </c:tx>
          <c:spPr>
            <a:noFill/>
            <a:ln w="76200" cap="flat">
              <a:solidFill>
                <a:srgbClr val="3FA4C2"/>
              </a:solidFill>
              <a:prstDash val="solid"/>
              <a:miter lim="400000"/>
            </a:ln>
            <a:effectLst/>
          </c:spPr>
          <c:marker>
            <c:symbol val="circle"/>
            <c:size val="14"/>
            <c:spPr>
              <a:noFill/>
              <a:ln w="76200" cap="flat">
                <a:solidFill>
                  <a:srgbClr val="3FA4C2"/>
                </a:solidFill>
                <a:prstDash val="solid"/>
                <a:miter lim="400000"/>
              </a:ln>
              <a:effectLst/>
            </c:spPr>
          </c:marker>
          <c:dLbls>
            <c:numFmt formatCode="#,##0" sourceLinked="0"/>
            <c:txPr>
              <a:bodyPr/>
              <a:lstStyle/>
              <a:p>
                <a:pPr lvl="0">
                  <a:defRPr b="0" i="0" strike="noStrike" sz="3000" u="none">
                    <a:solidFill>
                      <a:srgbClr val="FFFFFF"/>
                    </a:solidFill>
                    <a:effectLst>
                      <a:outerShdw sx="100000" sy="100000" kx="0" ky="0" algn="b" rotWithShape="0" blurRad="0" dist="38100" dir="2700000">
                        <a:srgbClr val="000000"/>
                      </a:outerShdw>
                    </a:effectLst>
                    <a:latin typeface="Avenir Next"/>
                  </a:defRPr>
                </a:pPr>
                <a:r>
                  <a:rPr b="0" i="0" strike="noStrike" sz="3000" u="none">
                    <a:solidFill>
                      <a:srgbClr val="FFFFFF"/>
                    </a:solidFill>
                    <a:effectLst>
                      <a:outerShdw sx="100000" sy="100000" kx="0" ky="0" algn="b" rotWithShape="0" blurRad="0" dist="38100" dir="2700000">
                        <a:srgbClr val="000000"/>
                      </a:outerShdw>
                    </a:effectLst>
                    <a:latin typeface="Avenir Next"/>
                  </a:rPr>
                  <a:t/>
                </a:r>
              </a:p>
            </c:txPr>
            <c:dLblPos val="b"/>
            <c:showLegendKey val="0"/>
            <c:showVal val="0"/>
            <c:showCatName val="0"/>
            <c:showSerName val="0"/>
            <c:showPercent val="0"/>
            <c:showBubbleSize val="0"/>
            <c:showLeaderLines val="0"/>
          </c:dLbls>
          <c:cat>
            <c:strRef>
              <c:f>Sheet1!$B$1:$F$1</c:f>
              <c:strCache>
                <c:ptCount val="5"/>
                <c:pt idx="0">
                  <c:v>1900</c:v>
                </c:pt>
                <c:pt idx="1">
                  <c:v>1950</c:v>
                </c:pt>
                <c:pt idx="2">
                  <c:v>1970</c:v>
                </c:pt>
                <c:pt idx="3">
                  <c:v>2000</c:v>
                </c:pt>
                <c:pt idx="4">
                  <c:v>2015</c:v>
                </c:pt>
              </c:strCache>
            </c:strRef>
          </c:cat>
          <c:val>
            <c:numRef>
              <c:f>Sheet1!$B$2:$F$2</c:f>
              <c:numCache>
                <c:ptCount val="5"/>
                <c:pt idx="0">
                  <c:v>17.000000</c:v>
                </c:pt>
                <c:pt idx="1">
                  <c:v>17.000000</c:v>
                </c:pt>
                <c:pt idx="2">
                  <c:v>26.000000</c:v>
                </c:pt>
                <c:pt idx="3">
                  <c:v>53.000000</c:v>
                </c:pt>
                <c:pt idx="4">
                  <c:v>96.000000</c:v>
                </c:pt>
              </c:numCache>
            </c:numRef>
          </c:val>
          <c:smooth val="0"/>
        </c:ser>
        <c:marker val="1"/>
        <c:axId val="0"/>
        <c:axId val="1"/>
      </c:lineChart>
      <c:barChart>
        <c:barDir val="col"/>
        <c:grouping val="clustered"/>
        <c:varyColors val="0"/>
        <c:ser>
          <c:idx val="1"/>
          <c:order val="1"/>
          <c:tx>
            <c:strRef>
              <c:f>Sheet1!$A$3</c:f>
              <c:strCache>
                <c:pt idx="0">
                  <c:v>Регион 2</c:v>
                </c:pt>
              </c:strCache>
            </c:strRef>
          </c:tx>
          <c:spPr>
            <a:solidFill>
              <a:srgbClr val="44750F"/>
            </a:solidFill>
            <a:ln w="12700" cap="flat">
              <a:noFill/>
              <a:miter lim="400000"/>
            </a:ln>
            <a:effectLst/>
          </c:spPr>
          <c:invertIfNegative val="0"/>
          <c:dLbls>
            <c:numFmt formatCode="#,##0" sourceLinked="0"/>
            <c:txPr>
              <a:bodyPr/>
              <a:lstStyle/>
              <a:p>
                <a:pPr lvl="0">
                  <a:defRPr b="0" i="0" strike="noStrike" sz="3000" u="none">
                    <a:solidFill>
                      <a:srgbClr val="FFFFFF"/>
                    </a:solidFill>
                    <a:effectLst>
                      <a:outerShdw sx="100000" sy="100000" kx="0" ky="0" algn="b" rotWithShape="0" blurRad="0" dist="38100" dir="2700000">
                        <a:srgbClr val="000000"/>
                      </a:outerShdw>
                    </a:effectLst>
                    <a:latin typeface="Avenir Next"/>
                  </a:defRPr>
                </a:pPr>
                <a:r>
                  <a:rPr b="0" i="0" strike="noStrike" sz="3000" u="none">
                    <a:solidFill>
                      <a:srgbClr val="FFFFFF"/>
                    </a:solidFill>
                    <a:effectLst>
                      <a:outerShdw sx="100000" sy="100000" kx="0" ky="0" algn="b" rotWithShape="0" blurRad="0" dist="38100" dir="2700000">
                        <a:srgbClr val="000000"/>
                      </a:outerShdw>
                    </a:effectLst>
                    <a:latin typeface="Avenir Next"/>
                  </a:rPr>
                  <a:t/>
                </a:r>
              </a:p>
            </c:txPr>
            <c:dLblPos val="inEnd"/>
            <c:showLegendKey val="0"/>
            <c:showVal val="0"/>
            <c:showCatName val="0"/>
            <c:showSerName val="0"/>
            <c:showPercent val="0"/>
            <c:showBubbleSize val="0"/>
            <c:showLeaderLines val="0"/>
          </c:dLbls>
          <c:cat>
            <c:strRef>
              <c:f>Sheet1!$B$1:$F$1</c:f>
              <c:strCache>
                <c:ptCount val="5"/>
                <c:pt idx="0">
                  <c:v>1900</c:v>
                </c:pt>
                <c:pt idx="1">
                  <c:v>1950</c:v>
                </c:pt>
                <c:pt idx="2">
                  <c:v>1970</c:v>
                </c:pt>
                <c:pt idx="3">
                  <c:v>2000</c:v>
                </c:pt>
                <c:pt idx="4">
                  <c:v>2015</c:v>
                </c:pt>
              </c:strCache>
            </c:strRef>
          </c:cat>
          <c:val>
            <c:numRef>
              <c:f>Sheet1!$B$3:$F$3</c:f>
              <c:numCache>
                <c:ptCount val="5"/>
                <c:pt idx="0">
                  <c:v>17.000000</c:v>
                </c:pt>
                <c:pt idx="1">
                  <c:v>17.000000</c:v>
                </c:pt>
                <c:pt idx="2">
                  <c:v>26.000000</c:v>
                </c:pt>
                <c:pt idx="3">
                  <c:v>53.000000</c:v>
                </c:pt>
                <c:pt idx="4">
                  <c:v>96.000000</c:v>
                </c:pt>
              </c:numCache>
            </c:numRef>
          </c:val>
        </c:ser>
        <c:gapWidth val="40"/>
        <c:overlap val="-10"/>
        <c:axId val="3"/>
        <c:axId val="4"/>
      </c:barChart>
      <c:catAx>
        <c:axId val="0"/>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lvl="0">
              <a:defRPr b="0" i="0" strike="noStrike" sz="2400" u="none">
                <a:solidFill>
                  <a:srgbClr val="FFFFFF"/>
                </a:solidFill>
                <a:effectLst/>
                <a:latin typeface="Avenir Next"/>
              </a:defRPr>
            </a:pPr>
          </a:p>
        </c:txPr>
        <c:crossAx val="1"/>
        <c:crosses val="autoZero"/>
        <c:auto val="1"/>
        <c:lblAlgn val="ctr"/>
        <c:noMultiLvlLbl val="1"/>
      </c:catAx>
      <c:valAx>
        <c:axId val="1"/>
        <c:scaling>
          <c:orientation val="minMax"/>
        </c:scaling>
        <c:delete val="0"/>
        <c:axPos val="l"/>
        <c:majorGridlines>
          <c:spPr>
            <a:ln w="12700" cap="flat">
              <a:solidFill>
                <a:srgbClr val="5E5E5E"/>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b="0" i="0" strike="noStrike" sz="2400" u="none">
                <a:solidFill>
                  <a:srgbClr val="FFFFFF"/>
                </a:solidFill>
                <a:effectLst/>
                <a:latin typeface="Avenir Next"/>
              </a:defRPr>
            </a:pPr>
          </a:p>
        </c:txPr>
        <c:crossAx val="0"/>
        <c:crosses val="autoZero"/>
        <c:crossBetween val="between"/>
        <c:majorUnit val="25"/>
        <c:minorUnit val="12.5"/>
      </c:valAx>
      <c:catAx>
        <c:axId val="3"/>
        <c:scaling>
          <c:orientation val="minMax"/>
        </c:scaling>
        <c:delete val="0"/>
        <c:axPos val="b"/>
        <c:majorTickMark val="out"/>
        <c:minorTickMark val="none"/>
        <c:tickLblPos val="none"/>
        <c:spPr>
          <a:ln w="12700" cap="flat">
            <a:noFill/>
            <a:prstDash val="solid"/>
            <a:miter lim="400000"/>
          </a:ln>
        </c:spPr>
        <c:txPr>
          <a:bodyPr rot="0"/>
          <a:lstStyle/>
          <a:p>
            <a:pPr lvl="0"/>
          </a:p>
        </c:txPr>
        <c:crossAx val="4"/>
        <c:crosses val="autoZero"/>
        <c:auto val="1"/>
        <c:lblAlgn val="ctr"/>
        <c:noMultiLvlLbl val="1"/>
      </c:catAx>
      <c:valAx>
        <c:axId val="4"/>
        <c:scaling>
          <c:orientation val="minMax"/>
        </c:scaling>
        <c:delete val="0"/>
        <c:axPos val="r"/>
        <c:numFmt formatCode="General" sourceLinked="0"/>
        <c:majorTickMark val="none"/>
        <c:minorTickMark val="none"/>
        <c:tickLblPos val="nextTo"/>
        <c:spPr>
          <a:ln w="12700" cap="flat">
            <a:solidFill>
              <a:srgbClr val="5E5E5E"/>
            </a:solidFill>
            <a:prstDash val="solid"/>
            <a:miter lim="400000"/>
          </a:ln>
        </c:spPr>
        <c:txPr>
          <a:bodyPr rot="0"/>
          <a:lstStyle/>
          <a:p>
            <a:pPr lvl="0">
              <a:defRPr b="0" i="0" strike="noStrike" sz="2400" u="none">
                <a:solidFill>
                  <a:srgbClr val="FFFFFF"/>
                </a:solidFill>
                <a:effectLst/>
                <a:latin typeface="Avenir Next"/>
              </a:defRPr>
            </a:pPr>
          </a:p>
        </c:txPr>
        <c:crossAx val="3"/>
        <c:crosses val="max"/>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ph type="sldImg"/>
          </p:nvPr>
        </p:nvSpPr>
        <p:spPr>
          <a:xfrm>
            <a:off x="1143000" y="685800"/>
            <a:ext cx="4572000" cy="3429000"/>
          </a:xfrm>
          <a:prstGeom prst="rect">
            <a:avLst/>
          </a:prstGeom>
        </p:spPr>
        <p:txBody>
          <a:bodyPr/>
          <a:lstStyle/>
          <a:p>
            <a:pPr lvl="0"/>
          </a:p>
        </p:txBody>
      </p:sp>
      <p:sp>
        <p:nvSpPr>
          <p:cNvPr id="34" name="Shape 3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lvl="0"/>
          </a:p>
        </p:txBody>
      </p:sp>
      <p:sp>
        <p:nvSpPr>
          <p:cNvPr id="74" name="Shape 74"/>
          <p:cNvSpPr/>
          <p:nvPr>
            <p:ph type="body" sz="quarter" idx="1"/>
          </p:nvPr>
        </p:nvSpPr>
        <p:spPr>
          <a:prstGeom prst="rect">
            <a:avLst/>
          </a:prstGeom>
        </p:spPr>
        <p:txBody>
          <a:bodyPr/>
          <a:lstStyle/>
          <a:p>
            <a:pPr lvl="0">
              <a:defRPr sz="1800"/>
            </a:pPr>
            <a:endParaRPr sz="1600"/>
          </a:p>
          <a:p>
            <a:pPr lvl="0">
              <a:defRPr sz="1800"/>
            </a:pPr>
            <a:r>
              <a:rPr sz="1600"/>
              <a:t>Самая гонимая религия </a:t>
            </a:r>
            <a:endParaRPr sz="1600"/>
          </a:p>
          <a:p>
            <a:pPr lvl="0">
              <a:defRPr sz="1800"/>
            </a:pPr>
            <a:r>
              <a:rPr sz="1600"/>
              <a:t>Христиане ежедневно гибнут за свои убеждения </a:t>
            </a:r>
            <a:endParaRPr sz="1600"/>
          </a:p>
          <a:p>
            <a:pPr lvl="0">
              <a:defRPr sz="1800"/>
            </a:pPr>
            <a:endParaRPr sz="1600"/>
          </a:p>
          <a:p>
            <a:pPr lvl="0">
              <a:defRPr sz="1800"/>
            </a:pPr>
            <a:r>
              <a:rPr sz="1600"/>
              <a:t>Фото: Reuters </a:t>
            </a:r>
            <a:endParaRPr sz="1600"/>
          </a:p>
          <a:p>
            <a:pPr lvl="0">
              <a:defRPr sz="1800"/>
            </a:pPr>
            <a:r>
              <a:rPr sz="1600"/>
              <a:t>Гонения на христиан и христианство во всем мире приобретают катастрофические масштабы. По данным различных международных организаций, сейчас притеснениям подвергаются более 100 миллионов последователей учения Иисуса Христа. Каждый год погибает около 100 тысяч христиан. Они сегодня — самая многочисленная группа жертв по религиозным убеждениям. Ирония заключается в том, что убивают и изгоняют последователей Христа не только в заведомо нехристианских ближневосточном регионе, Северной и Южной Африке, Юго-Восточной Азии, но и в европейских государствах, где христианство испокон веков лежало в основе их цивилизационного становления. Борьбу с христианами сегодня ведут и… сами христиане. </a:t>
            </a:r>
            <a:endParaRPr sz="1600"/>
          </a:p>
          <a:p>
            <a:pPr lvl="0">
              <a:defRPr sz="1800"/>
            </a:pPr>
            <a:endParaRPr sz="1600"/>
          </a:p>
          <a:p>
            <a:pPr lvl="0">
              <a:defRPr sz="1800"/>
            </a:pPr>
            <a:endParaRPr sz="1600"/>
          </a:p>
          <a:p>
            <a:pPr lvl="0">
              <a:defRPr sz="1800"/>
            </a:pPr>
            <a:r>
              <a:rPr sz="1600"/>
              <a:t>Согласно ежегодному отчету международной правозащитной организации Open Doors, опубликованному по итогам 2013 года, вот уже 12 лет подряд перечень стран, в которых проблема притеснения христиан и христианства стоит особо остро, возглавляет КНДР. По самым приблизительным оценкам специалистов, порядка 70 тысяч северокорейских последователей учения Христа заключены в лагеря. Срок можно получить не только за посещение храма или публичное исповедание своей веры, но даже за наличие дома Библии. Известны также случаи казней жителей, которые подозревались в общении с миссионерами в Китае. </a:t>
            </a:r>
            <a:endParaRPr sz="1600"/>
          </a:p>
          <a:p>
            <a:pPr lvl="0">
              <a:defRPr sz="1800"/>
            </a:pPr>
            <a:r>
              <a:rPr sz="1600"/>
              <a:t>На втором месте в списках правозащитников — Сомали. В этой стране из года в год христиан объявляют вероотступниками, а их уничтожение считается чуть ли не делом чести. На сегодняшний день более 95 процентов сомалийцев — мусульмане. Христианство исповедуют представители одной из малочисленных народностей группы банту. На протяжении веков они подвергаются притеснениям, считаются гражданами второго сорта. Банту не только исключены из жизни общества, не имеют возможности получить образование, но и лишены политических прав. </a:t>
            </a:r>
            <a:endParaRPr sz="1600"/>
          </a:p>
          <a:p>
            <a:pPr lvl="0">
              <a:defRPr sz="1800"/>
            </a:pPr>
            <a:endParaRPr sz="1600"/>
          </a:p>
          <a:p>
            <a:pPr lvl="0">
              <a:defRPr sz="1800"/>
            </a:pPr>
            <a:r>
              <a:rPr sz="1600"/>
              <a:t>В списке стран-гонительниц есть и Сирия. Она находится на третьем месте. Еще недавно христиане составляли 10 процентов населения страны (примерно два миллиона человек). Однако за время противостояния Башара Асада и оппозиции ситуация радикально изменилась. Лишь за один 2013 год по меньшей мере 1200 христиан были убиты, 600 тысяч бежали из страны. Более 30 процентов сирийских церквей были повреждены и полностью разрушены. Третий по величине город в Сирии Хомс уже почти полностью потерял христианское население. </a:t>
            </a:r>
            <a:endParaRPr sz="1600"/>
          </a:p>
          <a:p>
            <a:pPr lvl="0">
              <a:defRPr sz="1800"/>
            </a:pPr>
            <a:r>
              <a:rPr sz="1600"/>
              <a:t>В августе 2013 года в Египте произошли беспрецедентные случаи насилия над христианским населением. 38 церквей было разрушено, 23 — повреждены. 58 домов христиан коптов разграблены и сожжены; 85 магазинов, 16 аптек и 3 гостиницы уничтожены. Шесть христиан были убиты, семеро похищены. </a:t>
            </a:r>
            <a:endParaRPr sz="1600"/>
          </a:p>
          <a:p>
            <a:pPr lvl="0">
              <a:defRPr sz="1800"/>
            </a:pPr>
            <a:r>
              <a:rPr sz="1600"/>
              <a:t>Подобные известия о преследовании, изгнании и убийствах христианского населения сегодня поступают из Ирака, Ирана, Афганистана, Саудовской Аравии, Пакистана, Ливии, Эритреи, Йемена, Судана, Мальдив. </a:t>
            </a:r>
            <a:endParaRPr sz="1600"/>
          </a:p>
          <a:p>
            <a:pPr lvl="0">
              <a:defRPr sz="1800"/>
            </a:pPr>
            <a:endParaRPr sz="1600"/>
          </a:p>
          <a:p>
            <a:pPr lvl="0">
              <a:defRPr sz="1800"/>
            </a:pPr>
            <a:r>
              <a:rPr sz="1600"/>
              <a:t>Отдельного упоминания заслуживает Нигерия. В этом государстве действует знаменитая мусульманская группировка «Боко харам» (название может быть переведено, как «западное образование — грех»). Объектами ее атак становятся не только отделения полиции, но и христианские церкви. За неделю в Нигерии может быть убито до 500 верующих. Одной из самых резонансных акций «Боко харам» стало похищение 276 девушек в возрасте 16-18 лет. Большинство из них были христианками. Однако в плену они были обращены в ислам. </a:t>
            </a:r>
            <a:endParaRPr sz="1600"/>
          </a:p>
          <a:p>
            <a:pPr lvl="0">
              <a:defRPr sz="1800"/>
            </a:pPr>
            <a:r>
              <a:rPr sz="1600"/>
              <a:t>Специалисты уверены, что именно усиление фундаменталистских настроений в государствах Ближнего Востока привело к тому, что христианство оказалось самой гонимой мировой религией. Свою лепту в усиление христианофобии внесла и «арабская весна»: на волне революционных преобразований в страны региона хлынули исламисты и террористы из других регионов мира. </a:t>
            </a:r>
            <a:endParaRPr sz="1600"/>
          </a:p>
          <a:p>
            <a:pPr lvl="0">
              <a:defRPr sz="1800"/>
            </a:pPr>
            <a:r>
              <a:rPr sz="1600"/>
              <a:t>Конец старой Европы </a:t>
            </a:r>
            <a:endParaRPr sz="1600"/>
          </a:p>
          <a:p>
            <a:pPr lvl="0">
              <a:defRPr sz="1800"/>
            </a:pPr>
            <a:r>
              <a:rPr sz="1600"/>
              <a:t>Впрочем, то, что учение Иисуса Христа пытаются любыми способами выдворить из арабских стран, еще можно понять. Намного труднее привыкнуть к мысли, что в странах исконно христианской цивилизации верующие также подвергаются притеснениям. </a:t>
            </a:r>
            <a:endParaRPr sz="1600"/>
          </a:p>
          <a:p>
            <a:pPr lvl="0">
              <a:defRPr sz="1800"/>
            </a:pPr>
            <a:r>
              <a:rPr sz="1600"/>
              <a:t>Вот лишь некоторые факты: </a:t>
            </a:r>
            <a:endParaRPr sz="1600"/>
          </a:p>
          <a:p>
            <a:pPr lvl="0">
              <a:defRPr sz="1800"/>
            </a:pPr>
            <a:r>
              <a:rPr sz="1600"/>
              <a:t>• В Испании судья Фернандо Каламат был отстранен от работы на 18 лет за отсрочку удочерения ребенка гомосексуальной парой. Свои действия пострадавший мотивировал тем, что это противоречит его религиозным убеждениям. </a:t>
            </a:r>
            <a:endParaRPr sz="1600"/>
          </a:p>
          <a:p>
            <a:pPr lvl="0">
              <a:defRPr sz="1800"/>
            </a:pPr>
            <a:r>
              <a:rPr sz="1600"/>
              <a:t>• В Германии студенты-гомосексуалисты прервали лекцию протестантского философа профессора Эдит Дюзинг в Кельнском университете. Они сделали это в знак протеста против того, что фрау Дюзинг в мае 2009 года была в числе тех, кто высказался против отмены академической лекции на конгрессе психологов по той причине, что ее автор вел исследования возможности излечения гомосексуальности. </a:t>
            </a:r>
            <a:endParaRPr sz="1600"/>
          </a:p>
          <a:p>
            <a:pPr lvl="0">
              <a:defRPr sz="1800"/>
            </a:pPr>
            <a:r>
              <a:rPr sz="1600"/>
              <a:t>• В Австрии адвокат Георг Зангер попытался предъявить обвинения членам католической церкви в том, что они якобы состоят в преступной организации. </a:t>
            </a:r>
            <a:endParaRPr sz="1600"/>
          </a:p>
          <a:p>
            <a:pPr lvl="0">
              <a:defRPr sz="1800"/>
            </a:pPr>
            <a:r>
              <a:rPr sz="1600"/>
              <a:t>• Во Франции опрос населения показал, что 67 процентов французских католиков считают: в общественных школах нарушается свобода вероисповедания их детей. </a:t>
            </a:r>
            <a:endParaRPr sz="1600"/>
          </a:p>
          <a:p>
            <a:pPr lvl="0">
              <a:defRPr sz="1800"/>
            </a:pPr>
            <a:r>
              <a:rPr sz="1600"/>
              <a:t>• В Греции православного священника осудили условно за то, что он «слишком часто и слишком долго» звонил в колокол. </a:t>
            </a:r>
            <a:endParaRPr sz="1600"/>
          </a:p>
          <a:p>
            <a:pPr lvl="0">
              <a:defRPr sz="1800"/>
            </a:pPr>
            <a:r>
              <a:rPr sz="1600"/>
              <a:t>• В Италии коммуна Луджо-ди-Романья приняла правила, запрещающие вывешивание в общественных местах религиозных символов, таких как распятие. Это относится и к территории кладбища. </a:t>
            </a:r>
            <a:endParaRPr sz="1600"/>
          </a:p>
          <a:p>
            <a:pPr lvl="0">
              <a:defRPr sz="1800"/>
            </a:pPr>
            <a:r>
              <a:rPr sz="1600"/>
              <a:t>• Много шума наделала история двух британок: медсестры Ширли Чаплин и Нади Эвейды — стюардессы одной из ведущих британской авиакомпаний. Обе они были уволены за отказ снять крестик с шеи во время рабочего дня. Еще двое — психолог Гарри Макфарлейн, регистратор Лилиан Ладель — получили дисциплинарное взыскание за отказ регистрировать однополый брак. По словам специалистов, в Великобритании за год фиксируется порядка полутора тысяч подобных инцидентов. </a:t>
            </a:r>
            <a:endParaRPr sz="1600"/>
          </a:p>
          <a:p>
            <a:pPr lvl="0">
              <a:defRPr sz="1800"/>
            </a:pPr>
            <a:r>
              <a:rPr sz="1600"/>
              <a:t>Впрочем, справедливости ради надо сказать, что во многих странах ЕС в ранг государственной политики возведено негативное отношение к любой религии, а не только к христианству. Одним из факторов, способствующих такому положению дел, стал провал политики мультикультурализма. Напуганное мусульманским нашествием и исламистской экспрессией западное общество возненавидело религию как таковую, не разделяя ее по конфессиям. </a:t>
            </a:r>
            <a:endParaRPr sz="1600"/>
          </a:p>
          <a:p>
            <a:pPr lvl="0">
              <a:defRPr sz="1800"/>
            </a:pPr>
            <a:r>
              <a:rPr sz="1600"/>
              <a:t>Запрет на проявление религиозных убеждений зачастую связан и с воспеваемой в Европе идеей толерантности. Отказ от христианских символов, будь то рождественские ели или распятия в школах, подается с разъяснением «чтобы не обидеть как приверженцев других религиозных направлений, так и людей, индифферентных к вере». Порой это приводит к комичным результатам. Так, традиционно в центре Брюсселя перед Рождеством устанавливалась елка и вертеп. Однако в прошлом году ее заменили на некую абстрактную конструкцию. В итоге недовольными остались все: христиане посчитали, что их лишили традиционного символа, мусульмане, составляющие значительную часть населения города, заявили, что вместо обычной ели поставили авангардную, а местные эстеты сочли, что инсталляция не гармонирует с обликом ратуши, возле которой ее установили. </a:t>
            </a:r>
            <a:endParaRPr sz="1600"/>
          </a:p>
          <a:p>
            <a:pPr lvl="0">
              <a:defRPr sz="1800"/>
            </a:pPr>
            <a:endParaRPr sz="1600"/>
          </a:p>
          <a:p>
            <a:pPr lvl="0">
              <a:defRPr sz="1800"/>
            </a:pPr>
            <a:r>
              <a:rPr sz="1600"/>
              <a:t>Некоторые европейские верующие, их общины и приходы, чтобы сохранить себя и свою паству, порой вынуждены идти вразрез с собственными убеждениями и подчиняться антихристианской политике европейских властей. Например, в Ирландии почти все церкви обязали проводить однополые церемонии. Врачи-христиане Норвегии по закону не могут отказаться делать аборты. Более того, если они отказывают пациентам в противозачаточных средствах, то могут лишиться лицензии врача. Примерно то же происходит и в Швеции. Там парламент проголосовал против резолюции Совета Европы, поддерживающей право медиков отказаться от производства определенных процедур, если они идут вразрез с их совестью. В Шотландии две акушерки подали в суд на свои госпитали, после того как менеджер обязал их делать аборты. Однако судья счел, что религиозные убеждения не являются достаточным основанием для отказа в проведении абортов. </a:t>
            </a:r>
            <a:endParaRPr sz="1600"/>
          </a:p>
          <a:p>
            <a:pPr lvl="0">
              <a:defRPr sz="1800"/>
            </a:pPr>
            <a:r>
              <a:rPr sz="1600"/>
              <a:t>Впрочем, христиане сегодня страдают не только от атеистически и антирелигиозно настроенных политиков, но и от своих братьев во Христе. Например, в Северной Ирландии до сих пор продолжают существовать протестантские и католические милитаризированные организации, готовые в любой момент развязать бойню за собственные политические убеждения. </a:t>
            </a:r>
            <a:endParaRPr sz="1600"/>
          </a:p>
          <a:p>
            <a:pPr lvl="0">
              <a:defRPr sz="1800"/>
            </a:pPr>
            <a:r>
              <a:rPr sz="1600"/>
              <a:t>Не достигнуто межхристианское согласие и на Украине. За два десятилетия внутрицерковного раскола и усиления националистических тенденций в стране представители канонического православия и раскольники все еще находятся во вражде. Нынешний политический кризис лишь усугубил эту ситуацию. </a:t>
            </a:r>
            <a:endParaRPr sz="16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одзаголовок">
    <p:spTree>
      <p:nvGrpSpPr>
        <p:cNvPr id="1" name=""/>
        <p:cNvGrpSpPr/>
        <p:nvPr/>
      </p:nvGrpSpPr>
      <p:grpSpPr>
        <a:xfrm>
          <a:off x="0" y="0"/>
          <a:ext cx="0" cy="0"/>
          <a:chOff x="0" y="0"/>
          <a:chExt cx="0" cy="0"/>
        </a:xfrm>
      </p:grpSpPr>
      <p:sp>
        <p:nvSpPr>
          <p:cNvPr id="5" name="Shape 5"/>
          <p:cNvSpPr/>
          <p:nvPr>
            <p:ph type="title"/>
          </p:nvPr>
        </p:nvSpPr>
        <p:spPr>
          <a:xfrm>
            <a:off x="660400" y="4292600"/>
            <a:ext cx="11684000" cy="2222500"/>
          </a:xfrm>
          <a:prstGeom prst="rect">
            <a:avLst/>
          </a:prstGeom>
        </p:spPr>
        <p:txBody>
          <a:bodyPr/>
          <a:lstStyle>
            <a:lvl1pPr>
              <a:defRPr spc="992" sz="6200"/>
            </a:lvl1pPr>
          </a:lstStyle>
          <a:p>
            <a:pPr lvl="0">
              <a:defRPr cap="none" spc="0" sz="1800">
                <a:solidFill>
                  <a:srgbClr val="000000"/>
                </a:solidFill>
              </a:defRPr>
            </a:pPr>
            <a:r>
              <a:rPr cap="all" spc="992" sz="6200">
                <a:solidFill>
                  <a:srgbClr val="FFFFFF"/>
                </a:solidFill>
              </a:rPr>
              <a:t>Текст заголовка</a:t>
            </a:r>
          </a:p>
        </p:txBody>
      </p:sp>
      <p:sp>
        <p:nvSpPr>
          <p:cNvPr id="6" name="Shape 6"/>
          <p:cNvSpPr/>
          <p:nvPr>
            <p:ph type="body" idx="1"/>
          </p:nvPr>
        </p:nvSpPr>
        <p:spPr>
          <a:xfrm>
            <a:off x="660400" y="3416300"/>
            <a:ext cx="11684000" cy="889000"/>
          </a:xfrm>
          <a:prstGeom prst="rect">
            <a:avLst/>
          </a:prstGeom>
        </p:spPr>
        <p:txBody>
          <a:bodyPr anchor="b"/>
          <a:lstStyle>
            <a:lvl1pPr marL="0" indent="0">
              <a:spcBef>
                <a:spcPts val="0"/>
              </a:spcBef>
              <a:buClrTx/>
              <a:buSzTx/>
              <a:buNone/>
              <a:defRPr cap="all" spc="384" sz="2400">
                <a:solidFill>
                  <a:srgbClr val="55D7FF"/>
                </a:solidFill>
              </a:defRPr>
            </a:lvl1pPr>
            <a:lvl2pPr marL="0" indent="228600">
              <a:spcBef>
                <a:spcPts val="0"/>
              </a:spcBef>
              <a:buClrTx/>
              <a:buSzTx/>
              <a:buNone/>
              <a:defRPr cap="all" spc="384" sz="2400">
                <a:solidFill>
                  <a:srgbClr val="55D7FF"/>
                </a:solidFill>
              </a:defRPr>
            </a:lvl2pPr>
            <a:lvl3pPr marL="0" indent="457200">
              <a:spcBef>
                <a:spcPts val="0"/>
              </a:spcBef>
              <a:buClrTx/>
              <a:buSzTx/>
              <a:buNone/>
              <a:defRPr cap="all" spc="384" sz="2400">
                <a:solidFill>
                  <a:srgbClr val="55D7FF"/>
                </a:solidFill>
              </a:defRPr>
            </a:lvl3pPr>
            <a:lvl4pPr marL="0" indent="685800">
              <a:spcBef>
                <a:spcPts val="0"/>
              </a:spcBef>
              <a:buClrTx/>
              <a:buSzTx/>
              <a:buNone/>
              <a:defRPr cap="all" spc="384" sz="2400">
                <a:solidFill>
                  <a:srgbClr val="55D7FF"/>
                </a:solidFill>
              </a:defRPr>
            </a:lvl4pPr>
            <a:lvl5pPr marL="0" indent="914400">
              <a:spcBef>
                <a:spcPts val="0"/>
              </a:spcBef>
              <a:buClrTx/>
              <a:buSzTx/>
              <a:buNone/>
              <a:defRPr cap="all" spc="384" sz="2400">
                <a:solidFill>
                  <a:srgbClr val="55D7FF"/>
                </a:solidFill>
              </a:defRPr>
            </a:lvl5pPr>
          </a:lstStyle>
          <a:p>
            <a:pPr lvl="0">
              <a:defRPr cap="none" spc="0" sz="1800">
                <a:solidFill>
                  <a:srgbClr val="000000"/>
                </a:solidFill>
              </a:defRPr>
            </a:pPr>
            <a:r>
              <a:rPr cap="all" spc="384" sz="2400">
                <a:solidFill>
                  <a:srgbClr val="55D7FF"/>
                </a:solidFill>
              </a:rPr>
              <a:t>Уровень текста 1</a:t>
            </a:r>
            <a:endParaRPr cap="all" spc="384" sz="2400">
              <a:solidFill>
                <a:srgbClr val="55D7FF"/>
              </a:solidFill>
            </a:endParaRPr>
          </a:p>
          <a:p>
            <a:pPr lvl="1">
              <a:defRPr cap="none" spc="0" sz="1800">
                <a:solidFill>
                  <a:srgbClr val="000000"/>
                </a:solidFill>
              </a:defRPr>
            </a:pPr>
            <a:r>
              <a:rPr cap="all" spc="384" sz="2400">
                <a:solidFill>
                  <a:srgbClr val="55D7FF"/>
                </a:solidFill>
              </a:rPr>
              <a:t>Уровень текста 2</a:t>
            </a:r>
            <a:endParaRPr cap="all" spc="384" sz="2400">
              <a:solidFill>
                <a:srgbClr val="55D7FF"/>
              </a:solidFill>
            </a:endParaRPr>
          </a:p>
          <a:p>
            <a:pPr lvl="2">
              <a:defRPr cap="none" spc="0" sz="1800">
                <a:solidFill>
                  <a:srgbClr val="000000"/>
                </a:solidFill>
              </a:defRPr>
            </a:pPr>
            <a:r>
              <a:rPr cap="all" spc="384" sz="2400">
                <a:solidFill>
                  <a:srgbClr val="55D7FF"/>
                </a:solidFill>
              </a:rPr>
              <a:t>Уровень текста 3</a:t>
            </a:r>
            <a:endParaRPr cap="all" spc="384" sz="2400">
              <a:solidFill>
                <a:srgbClr val="55D7FF"/>
              </a:solidFill>
            </a:endParaRPr>
          </a:p>
          <a:p>
            <a:pPr lvl="3">
              <a:defRPr cap="none" spc="0" sz="1800">
                <a:solidFill>
                  <a:srgbClr val="000000"/>
                </a:solidFill>
              </a:defRPr>
            </a:pPr>
            <a:r>
              <a:rPr cap="all" spc="384" sz="2400">
                <a:solidFill>
                  <a:srgbClr val="55D7FF"/>
                </a:solidFill>
              </a:rPr>
              <a:t>Уровень текста 4</a:t>
            </a:r>
            <a:endParaRPr cap="all" spc="384" sz="2400">
              <a:solidFill>
                <a:srgbClr val="55D7FF"/>
              </a:solidFill>
            </a:endParaRPr>
          </a:p>
          <a:p>
            <a:pPr lvl="4">
              <a:defRPr cap="none" spc="0" sz="1800">
                <a:solidFill>
                  <a:srgbClr val="000000"/>
                </a:solidFill>
              </a:defRPr>
            </a:pPr>
            <a:r>
              <a:rPr cap="all" spc="384" sz="2400">
                <a:solidFill>
                  <a:srgbClr val="55D7FF"/>
                </a:solidFill>
              </a:rPr>
              <a:t>Уровень текста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Фото — 3 шт.">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Кавычки">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Фотоцитата">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Фото">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Пустой">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Фото — горизонтально">
    <p:spTree>
      <p:nvGrpSpPr>
        <p:cNvPr id="1" name=""/>
        <p:cNvGrpSpPr/>
        <p:nvPr/>
      </p:nvGrpSpPr>
      <p:grpSpPr>
        <a:xfrm>
          <a:off x="0" y="0"/>
          <a:ext cx="0" cy="0"/>
          <a:chOff x="0" y="0"/>
          <a:chExt cx="0" cy="0"/>
        </a:xfrm>
      </p:grpSpPr>
      <p:sp>
        <p:nvSpPr>
          <p:cNvPr id="8" name="Shape 8"/>
          <p:cNvSpPr/>
          <p:nvPr>
            <p:ph type="title"/>
          </p:nvPr>
        </p:nvSpPr>
        <p:spPr>
          <a:xfrm>
            <a:off x="660400" y="1003300"/>
            <a:ext cx="11684000" cy="1460500"/>
          </a:xfrm>
          <a:prstGeom prst="rect">
            <a:avLst/>
          </a:prstGeom>
        </p:spPr>
        <p:txBody>
          <a:bodyPr/>
          <a:lstStyle>
            <a:lvl1pPr>
              <a:defRPr spc="992" sz="6200"/>
            </a:lvl1pPr>
          </a:lstStyle>
          <a:p>
            <a:pPr lvl="0">
              <a:defRPr cap="none" spc="0" sz="1800">
                <a:solidFill>
                  <a:srgbClr val="000000"/>
                </a:solidFill>
              </a:defRPr>
            </a:pPr>
            <a:r>
              <a:rPr cap="all" spc="992" sz="6200">
                <a:solidFill>
                  <a:srgbClr val="FFFFFF"/>
                </a:solidFill>
              </a:rPr>
              <a:t>Текст заголовка</a:t>
            </a:r>
          </a:p>
        </p:txBody>
      </p:sp>
      <p:sp>
        <p:nvSpPr>
          <p:cNvPr id="9" name="Shape 9"/>
          <p:cNvSpPr/>
          <p:nvPr>
            <p:ph type="body" idx="1"/>
          </p:nvPr>
        </p:nvSpPr>
        <p:spPr>
          <a:xfrm>
            <a:off x="660400" y="508000"/>
            <a:ext cx="11684000" cy="508000"/>
          </a:xfrm>
          <a:prstGeom prst="rect">
            <a:avLst/>
          </a:prstGeom>
        </p:spPr>
        <p:txBody>
          <a:bodyPr/>
          <a:lstStyle>
            <a:lvl1pPr marL="0" indent="0">
              <a:spcBef>
                <a:spcPts val="0"/>
              </a:spcBef>
              <a:buClrTx/>
              <a:buSzTx/>
              <a:buNone/>
              <a:defRPr cap="all" spc="384" sz="2400"/>
            </a:lvl1pPr>
            <a:lvl2pPr marL="0" indent="228600">
              <a:spcBef>
                <a:spcPts val="0"/>
              </a:spcBef>
              <a:buClrTx/>
              <a:buSzTx/>
              <a:buNone/>
              <a:defRPr cap="all" spc="384" sz="2400"/>
            </a:lvl2pPr>
            <a:lvl3pPr marL="0" indent="457200">
              <a:spcBef>
                <a:spcPts val="0"/>
              </a:spcBef>
              <a:buClrTx/>
              <a:buSzTx/>
              <a:buNone/>
              <a:defRPr cap="all" spc="384" sz="2400"/>
            </a:lvl3pPr>
            <a:lvl4pPr marL="0" indent="685800">
              <a:spcBef>
                <a:spcPts val="0"/>
              </a:spcBef>
              <a:buClrTx/>
              <a:buSzTx/>
              <a:buNone/>
              <a:defRPr cap="all" spc="384" sz="2400"/>
            </a:lvl4pPr>
            <a:lvl5pPr marL="0" indent="914400">
              <a:spcBef>
                <a:spcPts val="0"/>
              </a:spcBef>
              <a:buClrTx/>
              <a:buSzTx/>
              <a:buNone/>
              <a:defRPr cap="all" spc="384" sz="2400"/>
            </a:lvl5pPr>
          </a:lstStyle>
          <a:p>
            <a:pPr lvl="0">
              <a:defRPr cap="none" spc="0" sz="1800">
                <a:solidFill>
                  <a:srgbClr val="000000"/>
                </a:solidFill>
              </a:defRPr>
            </a:pPr>
            <a:r>
              <a:rPr cap="all" spc="384" sz="2400">
                <a:solidFill>
                  <a:srgbClr val="FFFFFF"/>
                </a:solidFill>
              </a:rPr>
              <a:t>Уровень текста 1</a:t>
            </a:r>
            <a:endParaRPr cap="all" spc="384" sz="2400">
              <a:solidFill>
                <a:srgbClr val="FFFFFF"/>
              </a:solidFill>
            </a:endParaRPr>
          </a:p>
          <a:p>
            <a:pPr lvl="1">
              <a:defRPr cap="none" spc="0" sz="1800">
                <a:solidFill>
                  <a:srgbClr val="000000"/>
                </a:solidFill>
              </a:defRPr>
            </a:pPr>
            <a:r>
              <a:rPr cap="all" spc="384" sz="2400">
                <a:solidFill>
                  <a:srgbClr val="FFFFFF"/>
                </a:solidFill>
              </a:rPr>
              <a:t>Уровень текста 2</a:t>
            </a:r>
            <a:endParaRPr cap="all" spc="384" sz="2400">
              <a:solidFill>
                <a:srgbClr val="FFFFFF"/>
              </a:solidFill>
            </a:endParaRPr>
          </a:p>
          <a:p>
            <a:pPr lvl="2">
              <a:defRPr cap="none" spc="0" sz="1800">
                <a:solidFill>
                  <a:srgbClr val="000000"/>
                </a:solidFill>
              </a:defRPr>
            </a:pPr>
            <a:r>
              <a:rPr cap="all" spc="384" sz="2400">
                <a:solidFill>
                  <a:srgbClr val="FFFFFF"/>
                </a:solidFill>
              </a:rPr>
              <a:t>Уровень текста 3</a:t>
            </a:r>
            <a:endParaRPr cap="all" spc="384" sz="2400">
              <a:solidFill>
                <a:srgbClr val="FFFFFF"/>
              </a:solidFill>
            </a:endParaRPr>
          </a:p>
          <a:p>
            <a:pPr lvl="3">
              <a:defRPr cap="none" spc="0" sz="1800">
                <a:solidFill>
                  <a:srgbClr val="000000"/>
                </a:solidFill>
              </a:defRPr>
            </a:pPr>
            <a:r>
              <a:rPr cap="all" spc="384" sz="2400">
                <a:solidFill>
                  <a:srgbClr val="FFFFFF"/>
                </a:solidFill>
              </a:rPr>
              <a:t>Уровень текста 4</a:t>
            </a:r>
            <a:endParaRPr cap="all" spc="384" sz="2400">
              <a:solidFill>
                <a:srgbClr val="FFFFFF"/>
              </a:solidFill>
            </a:endParaRPr>
          </a:p>
          <a:p>
            <a:pPr lvl="4">
              <a:defRPr cap="none" spc="0" sz="1800">
                <a:solidFill>
                  <a:srgbClr val="000000"/>
                </a:solidFill>
              </a:defRPr>
            </a:pPr>
            <a:r>
              <a:rPr cap="all" spc="384" sz="2400">
                <a:solidFill>
                  <a:srgbClr val="FFFFFF"/>
                </a:solidFill>
              </a:rPr>
              <a:t>Уровень текста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Фото — горизонтально, дополн.">
    <p:spTree>
      <p:nvGrpSpPr>
        <p:cNvPr id="1" name=""/>
        <p:cNvGrpSpPr/>
        <p:nvPr/>
      </p:nvGrpSpPr>
      <p:grpSpPr>
        <a:xfrm>
          <a:off x="0" y="0"/>
          <a:ext cx="0" cy="0"/>
          <a:chOff x="0" y="0"/>
          <a:chExt cx="0" cy="0"/>
        </a:xfrm>
      </p:grpSpPr>
      <p:sp>
        <p:nvSpPr>
          <p:cNvPr id="11" name="Shape 11"/>
          <p:cNvSpPr/>
          <p:nvPr>
            <p:ph type="title"/>
          </p:nvPr>
        </p:nvSpPr>
        <p:spPr>
          <a:xfrm>
            <a:off x="660400" y="1003300"/>
            <a:ext cx="11684000" cy="1460500"/>
          </a:xfrm>
          <a:prstGeom prst="rect">
            <a:avLst/>
          </a:prstGeom>
        </p:spPr>
        <p:txBody>
          <a:bodyPr/>
          <a:lstStyle>
            <a:lvl1pPr>
              <a:defRPr spc="992" sz="6200"/>
            </a:lvl1pPr>
          </a:lstStyle>
          <a:p>
            <a:pPr lvl="0">
              <a:defRPr cap="none" spc="0" sz="1800">
                <a:solidFill>
                  <a:srgbClr val="000000"/>
                </a:solidFill>
              </a:defRPr>
            </a:pPr>
            <a:r>
              <a:rPr cap="all" spc="992" sz="6200">
                <a:solidFill>
                  <a:srgbClr val="FFFFFF"/>
                </a:solidFill>
              </a:rPr>
              <a:t>Текст заголовка</a:t>
            </a:r>
          </a:p>
        </p:txBody>
      </p:sp>
      <p:sp>
        <p:nvSpPr>
          <p:cNvPr id="12" name="Shape 12"/>
          <p:cNvSpPr/>
          <p:nvPr>
            <p:ph type="body" idx="1"/>
          </p:nvPr>
        </p:nvSpPr>
        <p:spPr>
          <a:xfrm>
            <a:off x="660400" y="508000"/>
            <a:ext cx="11684000" cy="508000"/>
          </a:xfrm>
          <a:prstGeom prst="rect">
            <a:avLst/>
          </a:prstGeom>
        </p:spPr>
        <p:txBody>
          <a:bodyPr/>
          <a:lstStyle>
            <a:lvl1pPr marL="0" indent="0">
              <a:spcBef>
                <a:spcPts val="0"/>
              </a:spcBef>
              <a:buClrTx/>
              <a:buSzTx/>
              <a:buNone/>
              <a:defRPr cap="all" spc="384" sz="2400"/>
            </a:lvl1pPr>
            <a:lvl2pPr marL="0" indent="228600">
              <a:spcBef>
                <a:spcPts val="0"/>
              </a:spcBef>
              <a:buClrTx/>
              <a:buSzTx/>
              <a:buNone/>
              <a:defRPr cap="all" spc="384" sz="2400"/>
            </a:lvl2pPr>
            <a:lvl3pPr marL="0" indent="457200">
              <a:spcBef>
                <a:spcPts val="0"/>
              </a:spcBef>
              <a:buClrTx/>
              <a:buSzTx/>
              <a:buNone/>
              <a:defRPr cap="all" spc="384" sz="2400"/>
            </a:lvl3pPr>
            <a:lvl4pPr marL="0" indent="685800">
              <a:spcBef>
                <a:spcPts val="0"/>
              </a:spcBef>
              <a:buClrTx/>
              <a:buSzTx/>
              <a:buNone/>
              <a:defRPr cap="all" spc="384" sz="2400"/>
            </a:lvl4pPr>
            <a:lvl5pPr marL="0" indent="914400">
              <a:spcBef>
                <a:spcPts val="0"/>
              </a:spcBef>
              <a:buClrTx/>
              <a:buSzTx/>
              <a:buNone/>
              <a:defRPr cap="all" spc="384" sz="2400"/>
            </a:lvl5pPr>
          </a:lstStyle>
          <a:p>
            <a:pPr lvl="0">
              <a:defRPr cap="none" spc="0" sz="1800">
                <a:solidFill>
                  <a:srgbClr val="000000"/>
                </a:solidFill>
              </a:defRPr>
            </a:pPr>
            <a:r>
              <a:rPr cap="all" spc="384" sz="2400">
                <a:solidFill>
                  <a:srgbClr val="FFFFFF"/>
                </a:solidFill>
              </a:rPr>
              <a:t>Уровень текста 1</a:t>
            </a:r>
            <a:endParaRPr cap="all" spc="384" sz="2400">
              <a:solidFill>
                <a:srgbClr val="FFFFFF"/>
              </a:solidFill>
            </a:endParaRPr>
          </a:p>
          <a:p>
            <a:pPr lvl="1">
              <a:defRPr cap="none" spc="0" sz="1800">
                <a:solidFill>
                  <a:srgbClr val="000000"/>
                </a:solidFill>
              </a:defRPr>
            </a:pPr>
            <a:r>
              <a:rPr cap="all" spc="384" sz="2400">
                <a:solidFill>
                  <a:srgbClr val="FFFFFF"/>
                </a:solidFill>
              </a:rPr>
              <a:t>Уровень текста 2</a:t>
            </a:r>
            <a:endParaRPr cap="all" spc="384" sz="2400">
              <a:solidFill>
                <a:srgbClr val="FFFFFF"/>
              </a:solidFill>
            </a:endParaRPr>
          </a:p>
          <a:p>
            <a:pPr lvl="2">
              <a:defRPr cap="none" spc="0" sz="1800">
                <a:solidFill>
                  <a:srgbClr val="000000"/>
                </a:solidFill>
              </a:defRPr>
            </a:pPr>
            <a:r>
              <a:rPr cap="all" spc="384" sz="2400">
                <a:solidFill>
                  <a:srgbClr val="FFFFFF"/>
                </a:solidFill>
              </a:rPr>
              <a:t>Уровень текста 3</a:t>
            </a:r>
            <a:endParaRPr cap="all" spc="384" sz="2400">
              <a:solidFill>
                <a:srgbClr val="FFFFFF"/>
              </a:solidFill>
            </a:endParaRPr>
          </a:p>
          <a:p>
            <a:pPr lvl="3">
              <a:defRPr cap="none" spc="0" sz="1800">
                <a:solidFill>
                  <a:srgbClr val="000000"/>
                </a:solidFill>
              </a:defRPr>
            </a:pPr>
            <a:r>
              <a:rPr cap="all" spc="384" sz="2400">
                <a:solidFill>
                  <a:srgbClr val="FFFFFF"/>
                </a:solidFill>
              </a:rPr>
              <a:t>Уровень текста 4</a:t>
            </a:r>
            <a:endParaRPr cap="all" spc="384" sz="2400">
              <a:solidFill>
                <a:srgbClr val="FFFFFF"/>
              </a:solidFill>
            </a:endParaRPr>
          </a:p>
          <a:p>
            <a:pPr lvl="4">
              <a:defRPr cap="none" spc="0" sz="1800">
                <a:solidFill>
                  <a:srgbClr val="000000"/>
                </a:solidFill>
              </a:defRPr>
            </a:pPr>
            <a:r>
              <a:rPr cap="all" spc="384" sz="2400">
                <a:solidFill>
                  <a:srgbClr val="FFFFFF"/>
                </a:solidFill>
              </a:rPr>
              <a:t>Уровень текста 5</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по центру">
    <p:spTree>
      <p:nvGrpSpPr>
        <p:cNvPr id="1" name=""/>
        <p:cNvGrpSpPr/>
        <p:nvPr/>
      </p:nvGrpSpPr>
      <p:grpSpPr>
        <a:xfrm>
          <a:off x="0" y="0"/>
          <a:ext cx="0" cy="0"/>
          <a:chOff x="0" y="0"/>
          <a:chExt cx="0" cy="0"/>
        </a:xfrm>
      </p:grpSpPr>
      <p:sp>
        <p:nvSpPr>
          <p:cNvPr id="14" name="Shape 14"/>
          <p:cNvSpPr/>
          <p:nvPr>
            <p:ph type="title"/>
          </p:nvPr>
        </p:nvSpPr>
        <p:spPr>
          <a:xfrm>
            <a:off x="660400" y="3759200"/>
            <a:ext cx="11684000" cy="2222500"/>
          </a:xfrm>
          <a:prstGeom prst="rect">
            <a:avLst/>
          </a:prstGeom>
        </p:spPr>
        <p:txBody>
          <a:bodyPr anchor="ctr"/>
          <a:lstStyle>
            <a:lvl1pPr>
              <a:defRPr spc="992" sz="6200"/>
            </a:lvl1pPr>
          </a:lstStyle>
          <a:p>
            <a:pPr lvl="0">
              <a:defRPr cap="none" spc="0" sz="1800">
                <a:solidFill>
                  <a:srgbClr val="000000"/>
                </a:solidFill>
              </a:defRPr>
            </a:pPr>
            <a:r>
              <a:rPr cap="all" spc="992" sz="6200">
                <a:solidFill>
                  <a:srgbClr val="FFFFFF"/>
                </a:solidFill>
              </a:rPr>
              <a:t>Текст заголовка</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Фото — вертикально">
    <p:spTree>
      <p:nvGrpSpPr>
        <p:cNvPr id="1" name=""/>
        <p:cNvGrpSpPr/>
        <p:nvPr/>
      </p:nvGrpSpPr>
      <p:grpSpPr>
        <a:xfrm>
          <a:off x="0" y="0"/>
          <a:ext cx="0" cy="0"/>
          <a:chOff x="0" y="0"/>
          <a:chExt cx="0" cy="0"/>
        </a:xfrm>
      </p:grpSpPr>
      <p:sp>
        <p:nvSpPr>
          <p:cNvPr id="16" name="Shape 16"/>
          <p:cNvSpPr/>
          <p:nvPr>
            <p:ph type="title"/>
          </p:nvPr>
        </p:nvSpPr>
        <p:spPr>
          <a:xfrm>
            <a:off x="546100" y="4305300"/>
            <a:ext cx="5410200" cy="2984500"/>
          </a:xfrm>
          <a:prstGeom prst="rect">
            <a:avLst/>
          </a:prstGeom>
        </p:spPr>
        <p:txBody>
          <a:bodyPr/>
          <a:lstStyle/>
          <a:p>
            <a:pPr lvl="0">
              <a:defRPr cap="none" spc="0" sz="1800">
                <a:solidFill>
                  <a:srgbClr val="000000"/>
                </a:solidFill>
              </a:defRPr>
            </a:pPr>
            <a:r>
              <a:rPr cap="all" spc="720" sz="4500">
                <a:solidFill>
                  <a:srgbClr val="FFFFFF"/>
                </a:solidFill>
              </a:rPr>
              <a:t>Текст заголовка</a:t>
            </a:r>
          </a:p>
        </p:txBody>
      </p:sp>
      <p:sp>
        <p:nvSpPr>
          <p:cNvPr id="17" name="Shape 17"/>
          <p:cNvSpPr/>
          <p:nvPr>
            <p:ph type="body" idx="1"/>
          </p:nvPr>
        </p:nvSpPr>
        <p:spPr>
          <a:xfrm>
            <a:off x="546100" y="3429000"/>
            <a:ext cx="5410200" cy="889000"/>
          </a:xfrm>
          <a:prstGeom prst="rect">
            <a:avLst/>
          </a:prstGeom>
        </p:spPr>
        <p:txBody>
          <a:bodyPr/>
          <a:lstStyle>
            <a:lvl1pPr marL="0" indent="0">
              <a:spcBef>
                <a:spcPts val="0"/>
              </a:spcBef>
              <a:buClrTx/>
              <a:buSzTx/>
              <a:buNone/>
              <a:defRPr cap="all" spc="384" sz="2400">
                <a:solidFill>
                  <a:srgbClr val="55D7FF"/>
                </a:solidFill>
              </a:defRPr>
            </a:lvl1pPr>
            <a:lvl2pPr marL="0" indent="228600">
              <a:spcBef>
                <a:spcPts val="0"/>
              </a:spcBef>
              <a:buClrTx/>
              <a:buSzTx/>
              <a:buNone/>
              <a:defRPr cap="all" spc="384" sz="2400">
                <a:solidFill>
                  <a:srgbClr val="55D7FF"/>
                </a:solidFill>
              </a:defRPr>
            </a:lvl2pPr>
            <a:lvl3pPr marL="0" indent="457200">
              <a:spcBef>
                <a:spcPts val="0"/>
              </a:spcBef>
              <a:buClrTx/>
              <a:buSzTx/>
              <a:buNone/>
              <a:defRPr cap="all" spc="384" sz="2400">
                <a:solidFill>
                  <a:srgbClr val="55D7FF"/>
                </a:solidFill>
              </a:defRPr>
            </a:lvl3pPr>
            <a:lvl4pPr marL="0" indent="685800">
              <a:spcBef>
                <a:spcPts val="0"/>
              </a:spcBef>
              <a:buClrTx/>
              <a:buSzTx/>
              <a:buNone/>
              <a:defRPr cap="all" spc="384" sz="2400">
                <a:solidFill>
                  <a:srgbClr val="55D7FF"/>
                </a:solidFill>
              </a:defRPr>
            </a:lvl4pPr>
            <a:lvl5pPr marL="0" indent="914400">
              <a:spcBef>
                <a:spcPts val="0"/>
              </a:spcBef>
              <a:buClrTx/>
              <a:buSzTx/>
              <a:buNone/>
              <a:defRPr cap="all" spc="384" sz="2400">
                <a:solidFill>
                  <a:srgbClr val="55D7FF"/>
                </a:solidFill>
              </a:defRPr>
            </a:lvl5pPr>
          </a:lstStyle>
          <a:p>
            <a:pPr lvl="0">
              <a:defRPr cap="none" spc="0" sz="1800">
                <a:solidFill>
                  <a:srgbClr val="000000"/>
                </a:solidFill>
              </a:defRPr>
            </a:pPr>
            <a:r>
              <a:rPr cap="all" spc="384" sz="2400">
                <a:solidFill>
                  <a:srgbClr val="55D7FF"/>
                </a:solidFill>
              </a:rPr>
              <a:t>Уровень текста 1</a:t>
            </a:r>
            <a:endParaRPr cap="all" spc="384" sz="2400">
              <a:solidFill>
                <a:srgbClr val="55D7FF"/>
              </a:solidFill>
            </a:endParaRPr>
          </a:p>
          <a:p>
            <a:pPr lvl="1">
              <a:defRPr cap="none" spc="0" sz="1800">
                <a:solidFill>
                  <a:srgbClr val="000000"/>
                </a:solidFill>
              </a:defRPr>
            </a:pPr>
            <a:r>
              <a:rPr cap="all" spc="384" sz="2400">
                <a:solidFill>
                  <a:srgbClr val="55D7FF"/>
                </a:solidFill>
              </a:rPr>
              <a:t>Уровень текста 2</a:t>
            </a:r>
            <a:endParaRPr cap="all" spc="384" sz="2400">
              <a:solidFill>
                <a:srgbClr val="55D7FF"/>
              </a:solidFill>
            </a:endParaRPr>
          </a:p>
          <a:p>
            <a:pPr lvl="2">
              <a:defRPr cap="none" spc="0" sz="1800">
                <a:solidFill>
                  <a:srgbClr val="000000"/>
                </a:solidFill>
              </a:defRPr>
            </a:pPr>
            <a:r>
              <a:rPr cap="all" spc="384" sz="2400">
                <a:solidFill>
                  <a:srgbClr val="55D7FF"/>
                </a:solidFill>
              </a:rPr>
              <a:t>Уровень текста 3</a:t>
            </a:r>
            <a:endParaRPr cap="all" spc="384" sz="2400">
              <a:solidFill>
                <a:srgbClr val="55D7FF"/>
              </a:solidFill>
            </a:endParaRPr>
          </a:p>
          <a:p>
            <a:pPr lvl="3">
              <a:defRPr cap="none" spc="0" sz="1800">
                <a:solidFill>
                  <a:srgbClr val="000000"/>
                </a:solidFill>
              </a:defRPr>
            </a:pPr>
            <a:r>
              <a:rPr cap="all" spc="384" sz="2400">
                <a:solidFill>
                  <a:srgbClr val="55D7FF"/>
                </a:solidFill>
              </a:rPr>
              <a:t>Уровень текста 4</a:t>
            </a:r>
            <a:endParaRPr cap="all" spc="384" sz="2400">
              <a:solidFill>
                <a:srgbClr val="55D7FF"/>
              </a:solidFill>
            </a:endParaRPr>
          </a:p>
          <a:p>
            <a:pPr lvl="4">
              <a:defRPr cap="none" spc="0" sz="1800">
                <a:solidFill>
                  <a:srgbClr val="000000"/>
                </a:solidFill>
              </a:defRPr>
            </a:pPr>
            <a:r>
              <a:rPr cap="all" spc="384" sz="2400">
                <a:solidFill>
                  <a:srgbClr val="55D7FF"/>
                </a:solidFill>
              </a:rPr>
              <a:t>Уровень текста 5</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 вверху">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cap="none" spc="0" sz="1800">
                <a:solidFill>
                  <a:srgbClr val="000000"/>
                </a:solidFill>
              </a:defRPr>
            </a:pPr>
            <a:r>
              <a:rPr cap="all" spc="720" sz="4500">
                <a:solidFill>
                  <a:srgbClr val="FFFFFF"/>
                </a:solidFill>
              </a:rPr>
              <a:t>Текст заголовка</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и пункты">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pc="0" sz="1800">
                <a:solidFill>
                  <a:srgbClr val="000000"/>
                </a:solidFill>
              </a:defRPr>
            </a:pPr>
            <a:r>
              <a:rPr cap="all" spc="720" sz="4500">
                <a:solidFill>
                  <a:srgbClr val="FFFFFF"/>
                </a:solidFill>
              </a:rPr>
              <a:t>Текст заголовка</a:t>
            </a:r>
          </a:p>
        </p:txBody>
      </p:sp>
      <p:sp>
        <p:nvSpPr>
          <p:cNvPr id="22" name="Shape 22"/>
          <p:cNvSpPr/>
          <p:nvPr>
            <p:ph type="body" idx="1"/>
          </p:nvPr>
        </p:nvSpPr>
        <p:spPr>
          <a:prstGeom prst="rect">
            <a:avLst/>
          </a:prstGeom>
        </p:spPr>
        <p:txBody>
          <a:bodyPr/>
          <a:lstStyle/>
          <a:p>
            <a:pPr lvl="0">
              <a:defRPr sz="1800">
                <a:solidFill>
                  <a:srgbClr val="000000"/>
                </a:solidFill>
              </a:defRPr>
            </a:pPr>
            <a:r>
              <a:rPr sz="3600">
                <a:solidFill>
                  <a:srgbClr val="FFFFFF"/>
                </a:solidFill>
              </a:rPr>
              <a:t>Уровень текста 1</a:t>
            </a:r>
            <a:endParaRPr sz="3600">
              <a:solidFill>
                <a:srgbClr val="FFFFFF"/>
              </a:solidFill>
            </a:endParaRPr>
          </a:p>
          <a:p>
            <a:pPr lvl="1">
              <a:defRPr sz="1800">
                <a:solidFill>
                  <a:srgbClr val="000000"/>
                </a:solidFill>
              </a:defRPr>
            </a:pPr>
            <a:r>
              <a:rPr sz="3600">
                <a:solidFill>
                  <a:srgbClr val="FFFFFF"/>
                </a:solidFill>
              </a:rPr>
              <a:t>Уровень текста 2</a:t>
            </a:r>
            <a:endParaRPr sz="3600">
              <a:solidFill>
                <a:srgbClr val="FFFFFF"/>
              </a:solidFill>
            </a:endParaRPr>
          </a:p>
          <a:p>
            <a:pPr lvl="2">
              <a:defRPr sz="1800">
                <a:solidFill>
                  <a:srgbClr val="000000"/>
                </a:solidFill>
              </a:defRPr>
            </a:pPr>
            <a:r>
              <a:rPr sz="3600">
                <a:solidFill>
                  <a:srgbClr val="FFFFFF"/>
                </a:solidFill>
              </a:rPr>
              <a:t>Уровень текста 3</a:t>
            </a:r>
            <a:endParaRPr sz="3600">
              <a:solidFill>
                <a:srgbClr val="FFFFFF"/>
              </a:solidFill>
            </a:endParaRPr>
          </a:p>
          <a:p>
            <a:pPr lvl="3">
              <a:defRPr sz="1800">
                <a:solidFill>
                  <a:srgbClr val="000000"/>
                </a:solidFill>
              </a:defRPr>
            </a:pPr>
            <a:r>
              <a:rPr sz="3600">
                <a:solidFill>
                  <a:srgbClr val="FFFFFF"/>
                </a:solidFill>
              </a:rPr>
              <a:t>Уровень текста 4</a:t>
            </a:r>
            <a:endParaRPr sz="3600">
              <a:solidFill>
                <a:srgbClr val="FFFFFF"/>
              </a:solidFill>
            </a:endParaRPr>
          </a:p>
          <a:p>
            <a:pPr lvl="4">
              <a:defRPr sz="1800">
                <a:solidFill>
                  <a:srgbClr val="000000"/>
                </a:solidFill>
              </a:defRPr>
            </a:pPr>
            <a:r>
              <a:rPr sz="3600">
                <a:solidFill>
                  <a:srgbClr val="FFFFFF"/>
                </a:solidFill>
              </a:rPr>
              <a:t>Уровень текста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Заголовок, пункты и фото">
    <p:spTree>
      <p:nvGrpSpPr>
        <p:cNvPr id="1" name=""/>
        <p:cNvGrpSpPr/>
        <p:nvPr/>
      </p:nvGrpSpPr>
      <p:grpSpPr>
        <a:xfrm>
          <a:off x="0" y="0"/>
          <a:ext cx="0" cy="0"/>
          <a:chOff x="0" y="0"/>
          <a:chExt cx="0" cy="0"/>
        </a:xfrm>
      </p:grpSpPr>
      <p:sp>
        <p:nvSpPr>
          <p:cNvPr id="24" name="Shape 24"/>
          <p:cNvSpPr/>
          <p:nvPr>
            <p:ph type="title"/>
          </p:nvPr>
        </p:nvSpPr>
        <p:spPr>
          <a:xfrm>
            <a:off x="660400" y="609600"/>
            <a:ext cx="5080000" cy="1854200"/>
          </a:xfrm>
          <a:prstGeom prst="rect">
            <a:avLst/>
          </a:prstGeom>
        </p:spPr>
        <p:txBody>
          <a:bodyPr/>
          <a:lstStyle/>
          <a:p>
            <a:pPr lvl="0">
              <a:defRPr cap="none" spc="0" sz="1800">
                <a:solidFill>
                  <a:srgbClr val="000000"/>
                </a:solidFill>
              </a:defRPr>
            </a:pPr>
            <a:r>
              <a:rPr cap="all" spc="720" sz="4500">
                <a:solidFill>
                  <a:srgbClr val="FFFFFF"/>
                </a:solidFill>
              </a:rPr>
              <a:t>Текст заголовка</a:t>
            </a:r>
          </a:p>
        </p:txBody>
      </p:sp>
      <p:sp>
        <p:nvSpPr>
          <p:cNvPr id="25" name="Shape 25"/>
          <p:cNvSpPr/>
          <p:nvPr>
            <p:ph type="body"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lvl="0">
              <a:defRPr sz="1800">
                <a:solidFill>
                  <a:srgbClr val="000000"/>
                </a:solidFill>
              </a:defRPr>
            </a:pPr>
            <a:r>
              <a:rPr sz="3000">
                <a:solidFill>
                  <a:srgbClr val="FFFFFF"/>
                </a:solidFill>
              </a:rPr>
              <a:t>Уровень текста 1</a:t>
            </a:r>
            <a:endParaRPr sz="3000">
              <a:solidFill>
                <a:srgbClr val="FFFFFF"/>
              </a:solidFill>
            </a:endParaRPr>
          </a:p>
          <a:p>
            <a:pPr lvl="1">
              <a:defRPr sz="1800">
                <a:solidFill>
                  <a:srgbClr val="000000"/>
                </a:solidFill>
              </a:defRPr>
            </a:pPr>
            <a:r>
              <a:rPr sz="3000">
                <a:solidFill>
                  <a:srgbClr val="FFFFFF"/>
                </a:solidFill>
              </a:rPr>
              <a:t>Уровень текста 2</a:t>
            </a:r>
            <a:endParaRPr sz="3000">
              <a:solidFill>
                <a:srgbClr val="FFFFFF"/>
              </a:solidFill>
            </a:endParaRPr>
          </a:p>
          <a:p>
            <a:pPr lvl="2">
              <a:defRPr sz="1800">
                <a:solidFill>
                  <a:srgbClr val="000000"/>
                </a:solidFill>
              </a:defRPr>
            </a:pPr>
            <a:r>
              <a:rPr sz="3000">
                <a:solidFill>
                  <a:srgbClr val="FFFFFF"/>
                </a:solidFill>
              </a:rPr>
              <a:t>Уровень текста 3</a:t>
            </a:r>
            <a:endParaRPr sz="3000">
              <a:solidFill>
                <a:srgbClr val="FFFFFF"/>
              </a:solidFill>
            </a:endParaRPr>
          </a:p>
          <a:p>
            <a:pPr lvl="3">
              <a:defRPr sz="1800">
                <a:solidFill>
                  <a:srgbClr val="000000"/>
                </a:solidFill>
              </a:defRPr>
            </a:pPr>
            <a:r>
              <a:rPr sz="3000">
                <a:solidFill>
                  <a:srgbClr val="FFFFFF"/>
                </a:solidFill>
              </a:rPr>
              <a:t>Уровень текста 4</a:t>
            </a:r>
            <a:endParaRPr sz="3000">
              <a:solidFill>
                <a:srgbClr val="FFFFFF"/>
              </a:solidFill>
            </a:endParaRPr>
          </a:p>
          <a:p>
            <a:pPr lvl="4">
              <a:defRPr sz="1800">
                <a:solidFill>
                  <a:srgbClr val="000000"/>
                </a:solidFill>
              </a:defRPr>
            </a:pPr>
            <a:r>
              <a:rPr sz="3000">
                <a:solidFill>
                  <a:srgbClr val="FFFFFF"/>
                </a:solidFill>
              </a:rPr>
              <a:t>Уровень текста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Пункты">
    <p:spTree>
      <p:nvGrpSpPr>
        <p:cNvPr id="1" name=""/>
        <p:cNvGrpSpPr/>
        <p:nvPr/>
      </p:nvGrpSpPr>
      <p:grpSpPr>
        <a:xfrm>
          <a:off x="0" y="0"/>
          <a:ext cx="0" cy="0"/>
          <a:chOff x="0" y="0"/>
          <a:chExt cx="0" cy="0"/>
        </a:xfrm>
      </p:grpSpPr>
      <p:sp>
        <p:nvSpPr>
          <p:cNvPr id="27" name="Shape 27"/>
          <p:cNvSpPr/>
          <p:nvPr>
            <p:ph type="body" idx="1"/>
          </p:nvPr>
        </p:nvSpPr>
        <p:spPr>
          <a:xfrm>
            <a:off x="660400" y="1511300"/>
            <a:ext cx="11684000" cy="6718300"/>
          </a:xfrm>
          <a:prstGeom prst="rect">
            <a:avLst/>
          </a:prstGeom>
        </p:spPr>
        <p:txBody>
          <a:bodyPr/>
          <a:lstStyle/>
          <a:p>
            <a:pPr lvl="0">
              <a:defRPr sz="1800">
                <a:solidFill>
                  <a:srgbClr val="000000"/>
                </a:solidFill>
              </a:defRPr>
            </a:pPr>
            <a:r>
              <a:rPr sz="3600">
                <a:solidFill>
                  <a:srgbClr val="FFFFFF"/>
                </a:solidFill>
              </a:rPr>
              <a:t>Уровень текста 1</a:t>
            </a:r>
            <a:endParaRPr sz="3600">
              <a:solidFill>
                <a:srgbClr val="FFFFFF"/>
              </a:solidFill>
            </a:endParaRPr>
          </a:p>
          <a:p>
            <a:pPr lvl="1">
              <a:defRPr sz="1800">
                <a:solidFill>
                  <a:srgbClr val="000000"/>
                </a:solidFill>
              </a:defRPr>
            </a:pPr>
            <a:r>
              <a:rPr sz="3600">
                <a:solidFill>
                  <a:srgbClr val="FFFFFF"/>
                </a:solidFill>
              </a:rPr>
              <a:t>Уровень текста 2</a:t>
            </a:r>
            <a:endParaRPr sz="3600">
              <a:solidFill>
                <a:srgbClr val="FFFFFF"/>
              </a:solidFill>
            </a:endParaRPr>
          </a:p>
          <a:p>
            <a:pPr lvl="2">
              <a:defRPr sz="1800">
                <a:solidFill>
                  <a:srgbClr val="000000"/>
                </a:solidFill>
              </a:defRPr>
            </a:pPr>
            <a:r>
              <a:rPr sz="3600">
                <a:solidFill>
                  <a:srgbClr val="FFFFFF"/>
                </a:solidFill>
              </a:rPr>
              <a:t>Уровень текста 3</a:t>
            </a:r>
            <a:endParaRPr sz="3600">
              <a:solidFill>
                <a:srgbClr val="FFFFFF"/>
              </a:solidFill>
            </a:endParaRPr>
          </a:p>
          <a:p>
            <a:pPr lvl="3">
              <a:defRPr sz="1800">
                <a:solidFill>
                  <a:srgbClr val="000000"/>
                </a:solidFill>
              </a:defRPr>
            </a:pPr>
            <a:r>
              <a:rPr sz="3600">
                <a:solidFill>
                  <a:srgbClr val="FFFFFF"/>
                </a:solidFill>
              </a:rPr>
              <a:t>Уровень текста 4</a:t>
            </a:r>
            <a:endParaRPr sz="3600">
              <a:solidFill>
                <a:srgbClr val="FFFFFF"/>
              </a:solidFill>
            </a:endParaRPr>
          </a:p>
          <a:p>
            <a:pPr lvl="4">
              <a:defRPr sz="1800">
                <a:solidFill>
                  <a:srgbClr val="000000"/>
                </a:solidFill>
              </a:defRPr>
            </a:pPr>
            <a:r>
              <a:rPr sz="3600">
                <a:solidFill>
                  <a:srgbClr val="FFFFFF"/>
                </a:solidFill>
              </a:rPr>
              <a:t>Уровень текста 5</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cap="none" spc="0" sz="1800">
                <a:solidFill>
                  <a:srgbClr val="000000"/>
                </a:solidFill>
              </a:defRPr>
            </a:pPr>
            <a:r>
              <a:rPr cap="all" spc="720" sz="4500">
                <a:solidFill>
                  <a:srgbClr val="FFFFFF"/>
                </a:solidFill>
              </a:rPr>
              <a:t>Текст заголовка</a:t>
            </a:r>
          </a:p>
        </p:txBody>
      </p:sp>
      <p:sp>
        <p:nvSpPr>
          <p:cNvPr id="3" name="Shape 3"/>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600">
                <a:solidFill>
                  <a:srgbClr val="FFFFFF"/>
                </a:solidFill>
              </a:rPr>
              <a:t>Уровень текста 1</a:t>
            </a:r>
            <a:endParaRPr sz="3600">
              <a:solidFill>
                <a:srgbClr val="FFFFFF"/>
              </a:solidFill>
            </a:endParaRPr>
          </a:p>
          <a:p>
            <a:pPr lvl="1">
              <a:defRPr sz="1800">
                <a:solidFill>
                  <a:srgbClr val="000000"/>
                </a:solidFill>
              </a:defRPr>
            </a:pPr>
            <a:r>
              <a:rPr sz="3600">
                <a:solidFill>
                  <a:srgbClr val="FFFFFF"/>
                </a:solidFill>
              </a:rPr>
              <a:t>Уровень текста 2</a:t>
            </a:r>
            <a:endParaRPr sz="3600">
              <a:solidFill>
                <a:srgbClr val="FFFFFF"/>
              </a:solidFill>
            </a:endParaRPr>
          </a:p>
          <a:p>
            <a:pPr lvl="2">
              <a:defRPr sz="1800">
                <a:solidFill>
                  <a:srgbClr val="000000"/>
                </a:solidFill>
              </a:defRPr>
            </a:pPr>
            <a:r>
              <a:rPr sz="3600">
                <a:solidFill>
                  <a:srgbClr val="FFFFFF"/>
                </a:solidFill>
              </a:rPr>
              <a:t>Уровень текста 3</a:t>
            </a:r>
            <a:endParaRPr sz="3600">
              <a:solidFill>
                <a:srgbClr val="FFFFFF"/>
              </a:solidFill>
            </a:endParaRPr>
          </a:p>
          <a:p>
            <a:pPr lvl="3">
              <a:defRPr sz="1800">
                <a:solidFill>
                  <a:srgbClr val="000000"/>
                </a:solidFill>
              </a:defRPr>
            </a:pPr>
            <a:r>
              <a:rPr sz="3600">
                <a:solidFill>
                  <a:srgbClr val="FFFFFF"/>
                </a:solidFill>
              </a:rPr>
              <a:t>Уровень текста 4</a:t>
            </a:r>
            <a:endParaRPr sz="3600">
              <a:solidFill>
                <a:srgbClr val="FFFFFF"/>
              </a:solidFill>
            </a:endParaRPr>
          </a:p>
          <a:p>
            <a:pPr lvl="4">
              <a:defRPr sz="1800">
                <a:solidFill>
                  <a:srgbClr val="000000"/>
                </a:solidFill>
              </a:defRPr>
            </a:pPr>
            <a:r>
              <a:rPr sz="3600">
                <a:solidFill>
                  <a:srgbClr val="FFFFFF"/>
                </a:solidFill>
              </a:rPr>
              <a:t>Уровень текста 5</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defTabSz="584200">
        <a:defRPr cap="all" spc="720" sz="4500">
          <a:solidFill>
            <a:srgbClr val="FFFFFF"/>
          </a:solidFill>
          <a:latin typeface="+mn-lt"/>
          <a:ea typeface="+mn-ea"/>
          <a:cs typeface="+mn-cs"/>
          <a:sym typeface="Avenir Next"/>
        </a:defRPr>
      </a:lvl1pPr>
      <a:lvl2pPr indent="228600" defTabSz="584200">
        <a:defRPr cap="all" spc="720" sz="4500">
          <a:solidFill>
            <a:srgbClr val="FFFFFF"/>
          </a:solidFill>
          <a:latin typeface="+mn-lt"/>
          <a:ea typeface="+mn-ea"/>
          <a:cs typeface="+mn-cs"/>
          <a:sym typeface="Avenir Next"/>
        </a:defRPr>
      </a:lvl2pPr>
      <a:lvl3pPr indent="457200" defTabSz="584200">
        <a:defRPr cap="all" spc="720" sz="4500">
          <a:solidFill>
            <a:srgbClr val="FFFFFF"/>
          </a:solidFill>
          <a:latin typeface="+mn-lt"/>
          <a:ea typeface="+mn-ea"/>
          <a:cs typeface="+mn-cs"/>
          <a:sym typeface="Avenir Next"/>
        </a:defRPr>
      </a:lvl3pPr>
      <a:lvl4pPr indent="685800" defTabSz="584200">
        <a:defRPr cap="all" spc="720" sz="4500">
          <a:solidFill>
            <a:srgbClr val="FFFFFF"/>
          </a:solidFill>
          <a:latin typeface="+mn-lt"/>
          <a:ea typeface="+mn-ea"/>
          <a:cs typeface="+mn-cs"/>
          <a:sym typeface="Avenir Next"/>
        </a:defRPr>
      </a:lvl4pPr>
      <a:lvl5pPr indent="914400" defTabSz="584200">
        <a:defRPr cap="all" spc="720" sz="4500">
          <a:solidFill>
            <a:srgbClr val="FFFFFF"/>
          </a:solidFill>
          <a:latin typeface="+mn-lt"/>
          <a:ea typeface="+mn-ea"/>
          <a:cs typeface="+mn-cs"/>
          <a:sym typeface="Avenir Next"/>
        </a:defRPr>
      </a:lvl5pPr>
      <a:lvl6pPr indent="1143000" defTabSz="584200">
        <a:defRPr cap="all" spc="720" sz="4500">
          <a:solidFill>
            <a:srgbClr val="FFFFFF"/>
          </a:solidFill>
          <a:latin typeface="+mn-lt"/>
          <a:ea typeface="+mn-ea"/>
          <a:cs typeface="+mn-cs"/>
          <a:sym typeface="Avenir Next"/>
        </a:defRPr>
      </a:lvl6pPr>
      <a:lvl7pPr indent="1371600" defTabSz="584200">
        <a:defRPr cap="all" spc="720" sz="4500">
          <a:solidFill>
            <a:srgbClr val="FFFFFF"/>
          </a:solidFill>
          <a:latin typeface="+mn-lt"/>
          <a:ea typeface="+mn-ea"/>
          <a:cs typeface="+mn-cs"/>
          <a:sym typeface="Avenir Next"/>
        </a:defRPr>
      </a:lvl7pPr>
      <a:lvl8pPr indent="1600200" defTabSz="584200">
        <a:defRPr cap="all" spc="720" sz="4500">
          <a:solidFill>
            <a:srgbClr val="FFFFFF"/>
          </a:solidFill>
          <a:latin typeface="+mn-lt"/>
          <a:ea typeface="+mn-ea"/>
          <a:cs typeface="+mn-cs"/>
          <a:sym typeface="Avenir Next"/>
        </a:defRPr>
      </a:lvl8pPr>
      <a:lvl9pPr indent="1828800" defTabSz="584200">
        <a:defRPr cap="all" spc="720" sz="4500">
          <a:solidFill>
            <a:srgbClr val="FFFFFF"/>
          </a:solidFill>
          <a:latin typeface="+mn-lt"/>
          <a:ea typeface="+mn-ea"/>
          <a:cs typeface="+mn-cs"/>
          <a:sym typeface="Avenir Next"/>
        </a:defRPr>
      </a:lvl9pPr>
    </p:titleStyle>
    <p:bodyStyle>
      <a:lvl1pPr marL="469900" indent="-469900" defTabSz="584200">
        <a:spcBef>
          <a:spcPts val="4200"/>
        </a:spcBef>
        <a:buClr>
          <a:srgbClr val="646464"/>
        </a:buClr>
        <a:buSzPct val="90000"/>
        <a:buChar char="•"/>
        <a:defRPr sz="3600">
          <a:solidFill>
            <a:srgbClr val="FFFFFF"/>
          </a:solidFill>
          <a:latin typeface="+mn-lt"/>
          <a:ea typeface="+mn-ea"/>
          <a:cs typeface="+mn-cs"/>
          <a:sym typeface="Avenir Next"/>
        </a:defRPr>
      </a:lvl1pPr>
      <a:lvl2pPr marL="939800" indent="-469900" defTabSz="584200">
        <a:spcBef>
          <a:spcPts val="4200"/>
        </a:spcBef>
        <a:buClr>
          <a:srgbClr val="646464"/>
        </a:buClr>
        <a:buSzPct val="90000"/>
        <a:buChar char="•"/>
        <a:defRPr sz="3600">
          <a:solidFill>
            <a:srgbClr val="FFFFFF"/>
          </a:solidFill>
          <a:latin typeface="+mn-lt"/>
          <a:ea typeface="+mn-ea"/>
          <a:cs typeface="+mn-cs"/>
          <a:sym typeface="Avenir Next"/>
        </a:defRPr>
      </a:lvl2pPr>
      <a:lvl3pPr marL="1409700" indent="-469900" defTabSz="584200">
        <a:spcBef>
          <a:spcPts val="4200"/>
        </a:spcBef>
        <a:buClr>
          <a:srgbClr val="646464"/>
        </a:buClr>
        <a:buSzPct val="90000"/>
        <a:buChar char="•"/>
        <a:defRPr sz="3600">
          <a:solidFill>
            <a:srgbClr val="FFFFFF"/>
          </a:solidFill>
          <a:latin typeface="+mn-lt"/>
          <a:ea typeface="+mn-ea"/>
          <a:cs typeface="+mn-cs"/>
          <a:sym typeface="Avenir Next"/>
        </a:defRPr>
      </a:lvl3pPr>
      <a:lvl4pPr marL="1879600" indent="-469900" defTabSz="584200">
        <a:spcBef>
          <a:spcPts val="4200"/>
        </a:spcBef>
        <a:buClr>
          <a:srgbClr val="646464"/>
        </a:buClr>
        <a:buSzPct val="90000"/>
        <a:buChar char="•"/>
        <a:defRPr sz="3600">
          <a:solidFill>
            <a:srgbClr val="FFFFFF"/>
          </a:solidFill>
          <a:latin typeface="+mn-lt"/>
          <a:ea typeface="+mn-ea"/>
          <a:cs typeface="+mn-cs"/>
          <a:sym typeface="Avenir Next"/>
        </a:defRPr>
      </a:lvl4pPr>
      <a:lvl5pPr marL="2349500" indent="-469900" defTabSz="584200">
        <a:spcBef>
          <a:spcPts val="4200"/>
        </a:spcBef>
        <a:buClr>
          <a:srgbClr val="646464"/>
        </a:buClr>
        <a:buSzPct val="90000"/>
        <a:buChar char="•"/>
        <a:defRPr sz="3600">
          <a:solidFill>
            <a:srgbClr val="FFFFFF"/>
          </a:solidFill>
          <a:latin typeface="+mn-lt"/>
          <a:ea typeface="+mn-ea"/>
          <a:cs typeface="+mn-cs"/>
          <a:sym typeface="Avenir Next"/>
        </a:defRPr>
      </a:lvl5pPr>
      <a:lvl6pPr marL="2819400" indent="-469900" defTabSz="584200">
        <a:spcBef>
          <a:spcPts val="4200"/>
        </a:spcBef>
        <a:buClr>
          <a:srgbClr val="646464"/>
        </a:buClr>
        <a:buSzPct val="90000"/>
        <a:buChar char="•"/>
        <a:defRPr sz="3600">
          <a:solidFill>
            <a:srgbClr val="FFFFFF"/>
          </a:solidFill>
          <a:latin typeface="+mn-lt"/>
          <a:ea typeface="+mn-ea"/>
          <a:cs typeface="+mn-cs"/>
          <a:sym typeface="Avenir Next"/>
        </a:defRPr>
      </a:lvl6pPr>
      <a:lvl7pPr marL="3289300" indent="-469900" defTabSz="584200">
        <a:spcBef>
          <a:spcPts val="4200"/>
        </a:spcBef>
        <a:buClr>
          <a:srgbClr val="646464"/>
        </a:buClr>
        <a:buSzPct val="90000"/>
        <a:buChar char="•"/>
        <a:defRPr sz="3600">
          <a:solidFill>
            <a:srgbClr val="FFFFFF"/>
          </a:solidFill>
          <a:latin typeface="+mn-lt"/>
          <a:ea typeface="+mn-ea"/>
          <a:cs typeface="+mn-cs"/>
          <a:sym typeface="Avenir Next"/>
        </a:defRPr>
      </a:lvl7pPr>
      <a:lvl8pPr marL="3759200" indent="-469900" defTabSz="584200">
        <a:spcBef>
          <a:spcPts val="4200"/>
        </a:spcBef>
        <a:buClr>
          <a:srgbClr val="646464"/>
        </a:buClr>
        <a:buSzPct val="90000"/>
        <a:buChar char="•"/>
        <a:defRPr sz="3600">
          <a:solidFill>
            <a:srgbClr val="FFFFFF"/>
          </a:solidFill>
          <a:latin typeface="+mn-lt"/>
          <a:ea typeface="+mn-ea"/>
          <a:cs typeface="+mn-cs"/>
          <a:sym typeface="Avenir Next"/>
        </a:defRPr>
      </a:lvl8pPr>
      <a:lvl9pPr marL="4229100" indent="-469900" defTabSz="584200">
        <a:spcBef>
          <a:spcPts val="4200"/>
        </a:spcBef>
        <a:buClr>
          <a:srgbClr val="646464"/>
        </a:buClr>
        <a:buSzPct val="90000"/>
        <a:buChar char="•"/>
        <a:defRPr sz="3600">
          <a:solidFill>
            <a:srgbClr val="FFFFFF"/>
          </a:solidFill>
          <a:latin typeface="+mn-lt"/>
          <a:ea typeface="+mn-ea"/>
          <a:cs typeface="+mn-cs"/>
          <a:sym typeface="Avenir Next"/>
        </a:defRPr>
      </a:lvl9pPr>
    </p:bodyStyle>
    <p:otherStyle>
      <a:lvl1pPr algn="ctr" defTabSz="584200">
        <a:defRPr>
          <a:solidFill>
            <a:schemeClr val="tx1"/>
          </a:solidFill>
          <a:latin typeface="+mn-lt"/>
          <a:ea typeface="+mn-ea"/>
          <a:cs typeface="+mn-cs"/>
          <a:sym typeface="Avenir Next"/>
        </a:defRPr>
      </a:lvl1pPr>
      <a:lvl2pPr indent="228600" algn="ctr" defTabSz="584200">
        <a:defRPr>
          <a:solidFill>
            <a:schemeClr val="tx1"/>
          </a:solidFill>
          <a:latin typeface="+mn-lt"/>
          <a:ea typeface="+mn-ea"/>
          <a:cs typeface="+mn-cs"/>
          <a:sym typeface="Avenir Next"/>
        </a:defRPr>
      </a:lvl2pPr>
      <a:lvl3pPr indent="457200" algn="ctr" defTabSz="584200">
        <a:defRPr>
          <a:solidFill>
            <a:schemeClr val="tx1"/>
          </a:solidFill>
          <a:latin typeface="+mn-lt"/>
          <a:ea typeface="+mn-ea"/>
          <a:cs typeface="+mn-cs"/>
          <a:sym typeface="Avenir Next"/>
        </a:defRPr>
      </a:lvl3pPr>
      <a:lvl4pPr indent="685800" algn="ctr" defTabSz="584200">
        <a:defRPr>
          <a:solidFill>
            <a:schemeClr val="tx1"/>
          </a:solidFill>
          <a:latin typeface="+mn-lt"/>
          <a:ea typeface="+mn-ea"/>
          <a:cs typeface="+mn-cs"/>
          <a:sym typeface="Avenir Next"/>
        </a:defRPr>
      </a:lvl4pPr>
      <a:lvl5pPr indent="914400" algn="ctr" defTabSz="584200">
        <a:defRPr>
          <a:solidFill>
            <a:schemeClr val="tx1"/>
          </a:solidFill>
          <a:latin typeface="+mn-lt"/>
          <a:ea typeface="+mn-ea"/>
          <a:cs typeface="+mn-cs"/>
          <a:sym typeface="Avenir Next"/>
        </a:defRPr>
      </a:lvl5pPr>
      <a:lvl6pPr indent="1143000" algn="ctr" defTabSz="584200">
        <a:defRPr>
          <a:solidFill>
            <a:schemeClr val="tx1"/>
          </a:solidFill>
          <a:latin typeface="+mn-lt"/>
          <a:ea typeface="+mn-ea"/>
          <a:cs typeface="+mn-cs"/>
          <a:sym typeface="Avenir Next"/>
        </a:defRPr>
      </a:lvl6pPr>
      <a:lvl7pPr indent="1371600" algn="ctr" defTabSz="584200">
        <a:defRPr>
          <a:solidFill>
            <a:schemeClr val="tx1"/>
          </a:solidFill>
          <a:latin typeface="+mn-lt"/>
          <a:ea typeface="+mn-ea"/>
          <a:cs typeface="+mn-cs"/>
          <a:sym typeface="Avenir Next"/>
        </a:defRPr>
      </a:lvl7pPr>
      <a:lvl8pPr indent="1600200" algn="ctr" defTabSz="584200">
        <a:defRPr>
          <a:solidFill>
            <a:schemeClr val="tx1"/>
          </a:solidFill>
          <a:latin typeface="+mn-lt"/>
          <a:ea typeface="+mn-ea"/>
          <a:cs typeface="+mn-cs"/>
          <a:sym typeface="Avenir Next"/>
        </a:defRPr>
      </a:lvl8pPr>
      <a:lvl9pPr indent="1828800" algn="ctr" defTabSz="584200">
        <a:defRPr>
          <a:solidFill>
            <a:schemeClr val="tx1"/>
          </a:solidFill>
          <a:latin typeface="+mn-lt"/>
          <a:ea typeface="+mn-ea"/>
          <a:cs typeface="+mn-cs"/>
          <a:sym typeface="Avenir N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tif"/><Relationship Id="rId4" Type="http://schemas.openxmlformats.org/officeDocument/2006/relationships/image" Target="../media/image3.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Relationship Id="rId3" Type="http://schemas.openxmlformats.org/officeDocument/2006/relationships/hyperlink" Target="http://www.pravmir.ru/v-ssha-izdali-bibliyu-ispravlennuyu-dlya-gomoseksualistov/" TargetMode="External"/><Relationship Id="rId4"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143917994_2881x1992.jpeg"/>
          <p:cNvPicPr/>
          <p:nvPr/>
        </p:nvPicPr>
        <p:blipFill>
          <a:blip r:embed="rId2">
            <a:extLst/>
          </a:blip>
          <a:srcRect l="4190" t="258" r="4105" b="269"/>
          <a:stretch>
            <a:fillRect/>
          </a:stretch>
        </p:blipFill>
        <p:spPr>
          <a:xfrm>
            <a:off x="0" y="0"/>
            <a:ext cx="13004800" cy="9753600"/>
          </a:xfrm>
          <a:prstGeom prst="rect">
            <a:avLst/>
          </a:prstGeom>
          <a:ln w="12700">
            <a:miter lim="400000"/>
          </a:ln>
        </p:spPr>
      </p:pic>
      <p:sp>
        <p:nvSpPr>
          <p:cNvPr id="37" name="Shape 37"/>
          <p:cNvSpPr/>
          <p:nvPr>
            <p:ph type="title"/>
          </p:nvPr>
        </p:nvSpPr>
        <p:spPr>
          <a:prstGeom prst="rect">
            <a:avLst/>
          </a:prstGeom>
        </p:spPr>
        <p:txBody>
          <a:bodyPr/>
          <a:lstStyle>
            <a:lvl1pPr defTabSz="525779">
              <a:defRPr spc="892" sz="5580"/>
            </a:lvl1pPr>
          </a:lstStyle>
          <a:p>
            <a:pPr lvl="0">
              <a:defRPr cap="none" spc="0" sz="1800">
                <a:solidFill>
                  <a:srgbClr val="000000"/>
                </a:solidFill>
              </a:defRPr>
            </a:pPr>
            <a:r>
              <a:rPr cap="all" spc="892" sz="5580">
                <a:solidFill>
                  <a:srgbClr val="FFFFFF"/>
                </a:solidFill>
              </a:rPr>
              <a:t>Дети! последнее время</a:t>
            </a:r>
          </a:p>
        </p:txBody>
      </p:sp>
      <p:sp>
        <p:nvSpPr>
          <p:cNvPr id="38" name="Shape 38"/>
          <p:cNvSpPr/>
          <p:nvPr>
            <p:ph type="body" idx="1"/>
          </p:nvPr>
        </p:nvSpPr>
        <p:spPr>
          <a:prstGeom prst="rect">
            <a:avLst/>
          </a:prstGeom>
        </p:spPr>
        <p:txBody>
          <a:bodyPr/>
          <a:lstStyle>
            <a:lvl1pPr defTabSz="566674">
              <a:defRPr spc="372" sz="2328"/>
            </a:lvl1pPr>
          </a:lstStyle>
          <a:p>
            <a:pPr lvl="0">
              <a:defRPr cap="none" spc="0" sz="1800">
                <a:solidFill>
                  <a:srgbClr val="000000"/>
                </a:solidFill>
              </a:defRPr>
            </a:pPr>
            <a:r>
              <a:rPr cap="all" spc="372" sz="2328">
                <a:solidFill>
                  <a:srgbClr val="FFFFFF"/>
                </a:solidFill>
              </a:rPr>
              <a:t>1 Иоан. 2:18</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cap="none" spc="0" sz="1800">
                <a:solidFill>
                  <a:srgbClr val="000000"/>
                </a:solidFill>
              </a:defRPr>
            </a:pPr>
            <a:r>
              <a:rPr cap="all" spc="720" sz="4500">
                <a:solidFill>
                  <a:srgbClr val="FFFFFF"/>
                </a:solidFill>
              </a:rPr>
              <a:t>Исламское государство</a:t>
            </a:r>
          </a:p>
        </p:txBody>
      </p:sp>
      <p:sp>
        <p:nvSpPr>
          <p:cNvPr id="67" name="Shape 67"/>
          <p:cNvSpPr/>
          <p:nvPr/>
        </p:nvSpPr>
        <p:spPr>
          <a:xfrm>
            <a:off x="486592" y="7541841"/>
            <a:ext cx="12031615" cy="1778001"/>
          </a:xfrm>
          <a:prstGeom prst="rect">
            <a:avLst/>
          </a:prstGeom>
          <a:gradFill>
            <a:gsLst>
              <a:gs pos="0">
                <a:srgbClr val="FF2600"/>
              </a:gs>
              <a:gs pos="100000">
                <a:srgbClr val="D51E00">
                  <a:alpha val="60000"/>
                </a:srgbClr>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384" sz="2400">
                <a:latin typeface="Avenir Next Medium"/>
                <a:ea typeface="Avenir Next Medium"/>
                <a:cs typeface="Avenir Next Medium"/>
                <a:sym typeface="Avenir Next Medium"/>
              </a:defRPr>
            </a:lvl1pPr>
          </a:lstStyle>
          <a:p>
            <a:pPr lvl="0">
              <a:defRPr cap="none" spc="0" sz="1800">
                <a:solidFill>
                  <a:srgbClr val="000000"/>
                </a:solidFill>
              </a:defRPr>
            </a:pPr>
            <a:r>
              <a:rPr cap="all" spc="384" sz="2400">
                <a:solidFill>
                  <a:srgbClr val="FFFFFF"/>
                </a:solidFill>
              </a:rPr>
              <a:t>Боевики «Исламского государства» казнили в Ливии египетских христиан. Верующих обезглавили на берегу Средиземного моря, запечатлев казнь на видео.</a:t>
            </a:r>
          </a:p>
        </p:txBody>
      </p:sp>
      <p:pic>
        <p:nvPicPr>
          <p:cNvPr id="68" name="pasted-image.tif"/>
          <p:cNvPicPr/>
          <p:nvPr/>
        </p:nvPicPr>
        <p:blipFill>
          <a:blip r:embed="rId2">
            <a:extLst/>
          </a:blip>
          <a:stretch>
            <a:fillRect/>
          </a:stretch>
        </p:blipFill>
        <p:spPr>
          <a:xfrm>
            <a:off x="2189335" y="1685080"/>
            <a:ext cx="8022423" cy="5348282"/>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 name="pasted-image.tif"/>
          <p:cNvPicPr/>
          <p:nvPr/>
        </p:nvPicPr>
        <p:blipFill>
          <a:blip r:embed="rId3">
            <a:extLst/>
          </a:blip>
          <a:stretch>
            <a:fillRect/>
          </a:stretch>
        </p:blipFill>
        <p:spPr>
          <a:xfrm>
            <a:off x="5228536" y="4527884"/>
            <a:ext cx="7620001" cy="5080001"/>
          </a:xfrm>
          <a:prstGeom prst="rect">
            <a:avLst/>
          </a:prstGeom>
          <a:ln w="12700">
            <a:miter lim="400000"/>
          </a:ln>
        </p:spPr>
      </p:pic>
      <p:sp>
        <p:nvSpPr>
          <p:cNvPr id="71" name="Shape 71"/>
          <p:cNvSpPr/>
          <p:nvPr>
            <p:ph type="title"/>
          </p:nvPr>
        </p:nvSpPr>
        <p:spPr>
          <a:prstGeom prst="rect">
            <a:avLst/>
          </a:prstGeom>
        </p:spPr>
        <p:txBody>
          <a:bodyPr/>
          <a:lstStyle>
            <a:lvl1pPr defTabSz="362204">
              <a:defRPr spc="615" sz="3843"/>
            </a:lvl1pPr>
          </a:lstStyle>
          <a:p>
            <a:pPr lvl="0">
              <a:defRPr cap="none" spc="0" sz="1800">
                <a:solidFill>
                  <a:srgbClr val="000000"/>
                </a:solidFill>
              </a:defRPr>
            </a:pPr>
            <a:r>
              <a:rPr cap="all" spc="615" sz="3843">
                <a:solidFill>
                  <a:srgbClr val="FFFFFF"/>
                </a:solidFill>
              </a:rPr>
              <a:t>Христиане ежедневно гибнут за свои убеждения</a:t>
            </a:r>
          </a:p>
        </p:txBody>
      </p:sp>
      <p:pic>
        <p:nvPicPr>
          <p:cNvPr id="72" name="pasted-image.tif"/>
          <p:cNvPicPr/>
          <p:nvPr/>
        </p:nvPicPr>
        <p:blipFill>
          <a:blip r:embed="rId4">
            <a:extLst/>
          </a:blip>
          <a:stretch>
            <a:fillRect/>
          </a:stretch>
        </p:blipFill>
        <p:spPr>
          <a:xfrm>
            <a:off x="691094" y="2336800"/>
            <a:ext cx="7620001" cy="50800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pasted-image.tif"/>
          <p:cNvPicPr/>
          <p:nvPr/>
        </p:nvPicPr>
        <p:blipFill>
          <a:blip r:embed="rId2">
            <a:extLst/>
          </a:blip>
          <a:stretch>
            <a:fillRect/>
          </a:stretch>
        </p:blipFill>
        <p:spPr>
          <a:xfrm>
            <a:off x="2274428" y="395330"/>
            <a:ext cx="9172055" cy="6114704"/>
          </a:xfrm>
          <a:prstGeom prst="rect">
            <a:avLst/>
          </a:prstGeom>
          <a:ln w="12700">
            <a:miter lim="400000"/>
          </a:ln>
        </p:spPr>
      </p:pic>
      <p:sp>
        <p:nvSpPr>
          <p:cNvPr id="77" name="Shape 77"/>
          <p:cNvSpPr/>
          <p:nvPr/>
        </p:nvSpPr>
        <p:spPr>
          <a:xfrm>
            <a:off x="6350" y="7096942"/>
            <a:ext cx="12992100" cy="2336801"/>
          </a:xfrm>
          <a:prstGeom prst="rect">
            <a:avLst/>
          </a:prstGeom>
          <a:ln w="12700">
            <a:solidFill>
              <a:srgbClr val="55D7FF"/>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288" sz="1800">
                <a:solidFill>
                  <a:srgbClr val="55D7FF"/>
                </a:solidFill>
                <a:latin typeface="Avenir Next Medium"/>
                <a:ea typeface="Avenir Next Medium"/>
                <a:cs typeface="Avenir Next Medium"/>
                <a:sym typeface="Avenir Next Medium"/>
              </a:defRPr>
            </a:lvl1pPr>
          </a:lstStyle>
          <a:p>
            <a:pPr lvl="0">
              <a:defRPr cap="none" spc="0">
                <a:solidFill>
                  <a:srgbClr val="000000"/>
                </a:solidFill>
              </a:defRPr>
            </a:pPr>
            <a:r>
              <a:rPr cap="all" spc="288">
                <a:solidFill>
                  <a:srgbClr val="55D7FF"/>
                </a:solidFill>
              </a:rPr>
              <a:t>Человек, который сидит на полу, одетый в белое, является пастором, он живет в Сирии (Ближний Восток). Утром он вышел, чтобы проповедовать Евангелие, а, когда он вернулся домой в тот же день, он нашел всех своих детей мертвыми, четверо детей были убиты экстремистами. Его спросили, прекратит ли он проповедь Христа. Он ответил: «Теперь я буду говорить слово Господа больше, чем когда-либо, я буду продолжать проповедовать Христа и Его спасение...».</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6975766" y="382000"/>
            <a:ext cx="5376762" cy="1778001"/>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384" sz="2400">
                <a:solidFill>
                  <a:srgbClr val="000000"/>
                </a:solidFill>
                <a:latin typeface="Avenir Next Medium"/>
                <a:ea typeface="Avenir Next Medium"/>
                <a:cs typeface="Avenir Next Medium"/>
                <a:sym typeface="Avenir Next Medium"/>
              </a:defRPr>
            </a:lvl1pPr>
          </a:lstStyle>
          <a:p>
            <a:pPr lvl="0">
              <a:defRPr cap="none" spc="0" sz="1800"/>
            </a:pPr>
            <a:r>
              <a:rPr cap="all" spc="384" sz="2400"/>
              <a:t>В США ученика наказали за фразу «Боже, благослови Америку»</a:t>
            </a:r>
          </a:p>
        </p:txBody>
      </p:sp>
      <p:sp>
        <p:nvSpPr>
          <p:cNvPr id="80" name="Shape 80"/>
          <p:cNvSpPr/>
          <p:nvPr/>
        </p:nvSpPr>
        <p:spPr>
          <a:xfrm>
            <a:off x="556179" y="334547"/>
            <a:ext cx="5984072" cy="3149601"/>
          </a:xfrm>
          <a:prstGeom prst="rect">
            <a:avLst/>
          </a:prstGeom>
          <a:solidFill>
            <a:srgbClr val="1E3C6E"/>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cap="all" spc="352" sz="2200">
                <a:latin typeface="Avenir Next Medium"/>
                <a:ea typeface="Avenir Next Medium"/>
                <a:cs typeface="Avenir Next Medium"/>
                <a:sym typeface="Avenir Next Medium"/>
              </a:defRPr>
            </a:lvl1pPr>
          </a:lstStyle>
          <a:p>
            <a:pPr lvl="0">
              <a:defRPr cap="none" spc="0" sz="1800">
                <a:solidFill>
                  <a:srgbClr val="000000"/>
                </a:solidFill>
              </a:defRPr>
            </a:pPr>
            <a:r>
              <a:rPr cap="all" spc="352" sz="2200">
                <a:solidFill>
                  <a:srgbClr val="FFFFFF"/>
                </a:solidFill>
              </a:rPr>
              <a:t>15-летняя Намугония Джамира погибла в результате побоев 11 декабря после того как ее отец – имам Абудалах Али, служащий в мечети Бвита, округ Калиро, узнал о ее обращении в христианство</a:t>
            </a:r>
          </a:p>
        </p:txBody>
      </p:sp>
      <p:sp>
        <p:nvSpPr>
          <p:cNvPr id="81" name="Shape 81"/>
          <p:cNvSpPr/>
          <p:nvPr/>
        </p:nvSpPr>
        <p:spPr>
          <a:xfrm>
            <a:off x="585926" y="3775354"/>
            <a:ext cx="7093266" cy="5549901"/>
          </a:xfrm>
          <a:prstGeom prst="rect">
            <a:avLst/>
          </a:prstGeom>
          <a:gradFill>
            <a:gsLst>
              <a:gs pos="0">
                <a:srgbClr val="A6AAA8">
                  <a:alpha val="44000"/>
                </a:srgbClr>
              </a:gs>
              <a:gs pos="100000">
                <a:srgbClr val="53585F">
                  <a:alpha val="30000"/>
                </a:srgbClr>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cap="all" spc="384" sz="2400">
                <a:solidFill>
                  <a:srgbClr val="55D7FF"/>
                </a:solidFill>
                <a:latin typeface="Avenir Next Medium"/>
                <a:ea typeface="Avenir Next Medium"/>
                <a:cs typeface="Avenir Next Medium"/>
                <a:sym typeface="Avenir Next Medium"/>
              </a:rPr>
              <a:t>43-летний житель Ниневии принял мученическую смерть за Христа</a:t>
            </a:r>
            <a:endParaRPr cap="all" spc="384" sz="2400">
              <a:solidFill>
                <a:srgbClr val="55D7FF"/>
              </a:solidFill>
              <a:latin typeface="Avenir Next Medium"/>
              <a:ea typeface="Avenir Next Medium"/>
              <a:cs typeface="Avenir Next Medium"/>
              <a:sym typeface="Avenir Next Medium"/>
            </a:endParaRPr>
          </a:p>
          <a:p>
            <a:pPr lvl="0">
              <a:defRPr sz="1800">
                <a:solidFill>
                  <a:srgbClr val="000000"/>
                </a:solidFill>
              </a:defRPr>
            </a:pPr>
            <a:endParaRPr cap="all" spc="384" sz="2400">
              <a:solidFill>
                <a:srgbClr val="55D7FF"/>
              </a:solidFill>
              <a:latin typeface="Avenir Next Medium"/>
              <a:ea typeface="Avenir Next Medium"/>
              <a:cs typeface="Avenir Next Medium"/>
              <a:sym typeface="Avenir Next Medium"/>
            </a:endParaRPr>
          </a:p>
          <a:p>
            <a:pPr lvl="0">
              <a:defRPr sz="1800">
                <a:solidFill>
                  <a:srgbClr val="000000"/>
                </a:solidFill>
              </a:defRPr>
            </a:pPr>
            <a:r>
              <a:rPr cap="all" spc="384" sz="2400">
                <a:solidFill>
                  <a:srgbClr val="55D7FF"/>
                </a:solidFill>
                <a:latin typeface="Avenir Next Medium"/>
                <a:ea typeface="Avenir Next Medium"/>
                <a:cs typeface="Avenir Next Medium"/>
                <a:sym typeface="Avenir Next Medium"/>
              </a:rPr>
              <a:t>Патруль ИГИЛ, постоянно объезжавший деревню, арестовал Салима у местной церкви Пресвятой Богородицы. На протяжении нескольких часов исламисты истязали христианина, принуждая его принять ислам. От полученных травм Курки скончался.</a:t>
            </a:r>
          </a:p>
        </p:txBody>
      </p:sp>
      <p:sp>
        <p:nvSpPr>
          <p:cNvPr id="82" name="Shape 82"/>
          <p:cNvSpPr/>
          <p:nvPr/>
        </p:nvSpPr>
        <p:spPr>
          <a:xfrm>
            <a:off x="8393864" y="2708586"/>
            <a:ext cx="3932838" cy="2197101"/>
          </a:xfrm>
          <a:prstGeom prst="rect">
            <a:avLst/>
          </a:prstGeom>
          <a:gradFill>
            <a:gsLst>
              <a:gs pos="0">
                <a:srgbClr val="FF2600"/>
              </a:gs>
              <a:gs pos="100000">
                <a:srgbClr val="D51E00">
                  <a:alpha val="60000"/>
                </a:srgbClr>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384" sz="2400">
                <a:latin typeface="Avenir Next Medium"/>
                <a:ea typeface="Avenir Next Medium"/>
                <a:cs typeface="Avenir Next Medium"/>
                <a:sym typeface="Avenir Next Medium"/>
              </a:defRPr>
            </a:lvl1pPr>
          </a:lstStyle>
          <a:p>
            <a:pPr lvl="0">
              <a:defRPr cap="none" spc="0" sz="1800">
                <a:solidFill>
                  <a:srgbClr val="000000"/>
                </a:solidFill>
              </a:defRPr>
            </a:pPr>
            <a:r>
              <a:rPr cap="all" spc="384" sz="2400">
                <a:solidFill>
                  <a:srgbClr val="FFFFFF"/>
                </a:solidFill>
              </a:rPr>
              <a:t>В Ираке христианина замучили до смерти за отказ отречься от веры</a:t>
            </a:r>
          </a:p>
        </p:txBody>
      </p:sp>
      <p:sp>
        <p:nvSpPr>
          <p:cNvPr id="83" name="Shape 83"/>
          <p:cNvSpPr/>
          <p:nvPr/>
        </p:nvSpPr>
        <p:spPr>
          <a:xfrm>
            <a:off x="7857340" y="5454273"/>
            <a:ext cx="5005885" cy="3551630"/>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cap="all" spc="352" sz="2200">
                <a:solidFill>
                  <a:srgbClr val="FFFFFF"/>
                </a:solidFill>
                <a:latin typeface="Avenir Next Medium"/>
                <a:ea typeface="Avenir Next Medium"/>
                <a:cs typeface="Avenir Next Medium"/>
                <a:sym typeface="Avenir Next Medium"/>
              </a:rPr>
              <a:t>Пакистанская христианка Асия Биби должна умереть.</a:t>
            </a:r>
            <a:r>
              <a:rPr cap="all" spc="352" sz="2200">
                <a:solidFill>
                  <a:srgbClr val="FFFFFF"/>
                </a:solidFill>
                <a:latin typeface="Times"/>
                <a:ea typeface="Times"/>
                <a:cs typeface="Times"/>
                <a:sym typeface="Times"/>
              </a:rPr>
              <a:t> </a:t>
            </a:r>
            <a:r>
              <a:rPr cap="all" spc="352" sz="2200">
                <a:solidFill>
                  <a:srgbClr val="FFFFFF"/>
                </a:solidFill>
                <a:latin typeface="Avenir Next Medium"/>
                <a:ea typeface="Avenir Next Medium"/>
                <a:cs typeface="Avenir Next Medium"/>
                <a:sym typeface="Avenir Next Medium"/>
              </a:rPr>
              <a:t>16 октября</a:t>
            </a:r>
            <a:r>
              <a:rPr cap="all" spc="352" sz="2200">
                <a:solidFill>
                  <a:srgbClr val="FFFFFF"/>
                </a:solidFill>
                <a:latin typeface="Times"/>
                <a:ea typeface="Times"/>
                <a:cs typeface="Times"/>
                <a:sym typeface="Times"/>
              </a:rPr>
              <a:t> </a:t>
            </a:r>
            <a:r>
              <a:rPr cap="all" spc="352" sz="2200">
                <a:solidFill>
                  <a:srgbClr val="FFFFFF"/>
                </a:solidFill>
                <a:latin typeface="Avenir Next Medium"/>
                <a:ea typeface="Avenir Next Medium"/>
                <a:cs typeface="Avenir Next Medium"/>
                <a:sym typeface="Avenir Next Medium"/>
              </a:rPr>
              <a:t>Верховный суд</a:t>
            </a:r>
            <a:r>
              <a:rPr cap="all" spc="352" sz="2200">
                <a:solidFill>
                  <a:srgbClr val="FFFFFF"/>
                </a:solidFill>
                <a:latin typeface="Times"/>
                <a:ea typeface="Times"/>
                <a:cs typeface="Times"/>
                <a:sym typeface="Times"/>
              </a:rPr>
              <a:t> </a:t>
            </a:r>
            <a:r>
              <a:rPr cap="all" spc="352" sz="2200">
                <a:solidFill>
                  <a:srgbClr val="FFFFFF"/>
                </a:solidFill>
                <a:latin typeface="Avenir Next Medium"/>
                <a:ea typeface="Avenir Next Medium"/>
                <a:cs typeface="Avenir Next Medium"/>
                <a:sym typeface="Avenir Next Medium"/>
              </a:rPr>
              <a:t>провинции</a:t>
            </a:r>
            <a:r>
              <a:rPr cap="all" spc="352" sz="2200">
                <a:solidFill>
                  <a:srgbClr val="FFFFFF"/>
                </a:solidFill>
                <a:latin typeface="Times"/>
                <a:ea typeface="Times"/>
                <a:cs typeface="Times"/>
                <a:sym typeface="Times"/>
              </a:rPr>
              <a:t> </a:t>
            </a:r>
            <a:r>
              <a:rPr cap="all" spc="352" sz="2200">
                <a:solidFill>
                  <a:srgbClr val="FFFFFF"/>
                </a:solidFill>
                <a:latin typeface="Avenir Next Medium"/>
                <a:ea typeface="Avenir Next Medium"/>
                <a:cs typeface="Avenir Next Medium"/>
                <a:sym typeface="Avenir Next Medium"/>
              </a:rPr>
              <a:t>Пенджаб подтвердил в Лахоре постановление о смертной казни матери пятерых детей.</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KMO_096855_08673_1_t223_190235.jpg"/>
          <p:cNvPicPr/>
          <p:nvPr/>
        </p:nvPicPr>
        <p:blipFill>
          <a:blip r:embed="rId2">
            <a:extLst/>
          </a:blip>
          <a:srcRect l="27777" t="0" r="27777" b="0"/>
          <a:stretch>
            <a:fillRect/>
          </a:stretch>
        </p:blipFill>
        <p:spPr>
          <a:xfrm>
            <a:off x="6502400" y="0"/>
            <a:ext cx="6502400" cy="9753600"/>
          </a:xfrm>
          <a:prstGeom prst="rect">
            <a:avLst/>
          </a:prstGeom>
          <a:ln w="12700">
            <a:miter lim="400000"/>
          </a:ln>
        </p:spPr>
      </p:pic>
      <p:sp>
        <p:nvSpPr>
          <p:cNvPr id="86" name="Shape 86"/>
          <p:cNvSpPr/>
          <p:nvPr>
            <p:ph type="title"/>
          </p:nvPr>
        </p:nvSpPr>
        <p:spPr>
          <a:prstGeom prst="rect">
            <a:avLst/>
          </a:prstGeom>
        </p:spPr>
        <p:txBody>
          <a:bodyPr/>
          <a:lstStyle/>
          <a:p>
            <a:pPr lvl="0" defTabSz="455675">
              <a:defRPr cap="none" spc="0" sz="1800">
                <a:solidFill>
                  <a:srgbClr val="000000"/>
                </a:solidFill>
              </a:defRPr>
            </a:pPr>
            <a:r>
              <a:rPr cap="all" spc="561" sz="3509">
                <a:solidFill>
                  <a:srgbClr val="FFFFFF"/>
                </a:solidFill>
              </a:rPr>
              <a:t>Отступление</a:t>
            </a:r>
            <a:endParaRPr cap="all" spc="561" sz="3509">
              <a:solidFill>
                <a:srgbClr val="FFFFFF"/>
              </a:solidFill>
            </a:endParaRPr>
          </a:p>
          <a:p>
            <a:pPr lvl="0" defTabSz="455675">
              <a:defRPr cap="none" spc="0" sz="1800">
                <a:solidFill>
                  <a:srgbClr val="000000"/>
                </a:solidFill>
              </a:defRPr>
            </a:pPr>
            <a:r>
              <a:rPr cap="all" spc="561" sz="3509">
                <a:solidFill>
                  <a:srgbClr val="FFFFFF"/>
                </a:solidFill>
              </a:rPr>
              <a:t>в христианстве</a:t>
            </a:r>
          </a:p>
        </p:txBody>
      </p:sp>
      <p:sp>
        <p:nvSpPr>
          <p:cNvPr id="87" name="Shape 87"/>
          <p:cNvSpPr/>
          <p:nvPr>
            <p:ph type="body" idx="1"/>
          </p:nvPr>
        </p:nvSpPr>
        <p:spPr>
          <a:prstGeom prst="rect">
            <a:avLst/>
          </a:prstGeom>
        </p:spPr>
        <p:txBody>
          <a:bodyPr/>
          <a:lstStyle>
            <a:lvl1pPr marL="0" indent="0">
              <a:buClrTx/>
              <a:buSzTx/>
              <a:buNone/>
              <a:defRPr sz="4400"/>
            </a:lvl1pPr>
          </a:lstStyle>
          <a:p>
            <a:pPr lvl="0">
              <a:defRPr sz="1800">
                <a:solidFill>
                  <a:srgbClr val="000000"/>
                </a:solidFill>
              </a:defRPr>
            </a:pPr>
            <a:r>
              <a:rPr sz="4400">
                <a:solidFill>
                  <a:srgbClr val="FFFFFF"/>
                </a:solidFill>
              </a:rPr>
              <a:t>«И, по причине умножения беззакония, во многих охладеет любовь…»</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lvl1pPr algn="ctr" defTabSz="245363">
              <a:defRPr spc="416" sz="2604"/>
            </a:lvl1pPr>
          </a:lstStyle>
          <a:p>
            <a:pPr lvl="0">
              <a:defRPr cap="none" spc="0" sz="1800">
                <a:solidFill>
                  <a:srgbClr val="000000"/>
                </a:solidFill>
              </a:defRPr>
            </a:pPr>
            <a:r>
              <a:rPr cap="all" spc="416" sz="2604">
                <a:solidFill>
                  <a:srgbClr val="FFFFFF"/>
                </a:solidFill>
              </a:rPr>
              <a:t>В Великобритании узаконили право женщин становиться епископами Англиканской церкви</a:t>
            </a:r>
          </a:p>
        </p:txBody>
      </p:sp>
      <p:pic>
        <p:nvPicPr>
          <p:cNvPr id="90" name="pasted-image.tif"/>
          <p:cNvPicPr/>
          <p:nvPr/>
        </p:nvPicPr>
        <p:blipFill>
          <a:blip r:embed="rId2">
            <a:extLst/>
          </a:blip>
          <a:stretch>
            <a:fillRect/>
          </a:stretch>
        </p:blipFill>
        <p:spPr>
          <a:xfrm>
            <a:off x="1358941" y="2336444"/>
            <a:ext cx="10597466" cy="6608965"/>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lvl1pPr algn="ctr" defTabSz="245363">
              <a:defRPr spc="416" sz="2604"/>
            </a:lvl1pPr>
          </a:lstStyle>
          <a:p>
            <a:pPr lvl="0">
              <a:defRPr cap="none" spc="0" sz="1800">
                <a:solidFill>
                  <a:srgbClr val="000000"/>
                </a:solidFill>
              </a:defRPr>
            </a:pPr>
            <a:r>
              <a:rPr cap="all" spc="416" sz="2604">
                <a:solidFill>
                  <a:srgbClr val="FFFFFF"/>
                </a:solidFill>
              </a:rPr>
              <a:t>Римский понтифик совершил в мечети молитву вместе с муфтием Стамбула Рахми Яраном.</a:t>
            </a:r>
          </a:p>
        </p:txBody>
      </p:sp>
      <p:pic>
        <p:nvPicPr>
          <p:cNvPr id="93" name="pasted-image.tif"/>
          <p:cNvPicPr/>
          <p:nvPr/>
        </p:nvPicPr>
        <p:blipFill>
          <a:blip r:embed="rId2">
            <a:extLst/>
          </a:blip>
          <a:stretch>
            <a:fillRect/>
          </a:stretch>
        </p:blipFill>
        <p:spPr>
          <a:xfrm>
            <a:off x="663542" y="2464284"/>
            <a:ext cx="11677716" cy="662445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xfrm>
            <a:off x="684093" y="437073"/>
            <a:ext cx="11684001" cy="1422401"/>
          </a:xfrm>
          <a:prstGeom prst="rect">
            <a:avLst/>
          </a:prstGeom>
        </p:spPr>
        <p:txBody>
          <a:bodyPr/>
          <a:lstStyle>
            <a:lvl1pPr algn="ctr"/>
          </a:lstStyle>
          <a:p>
            <a:pPr lvl="0">
              <a:defRPr cap="none" spc="0" sz="1800">
                <a:solidFill>
                  <a:srgbClr val="000000"/>
                </a:solidFill>
              </a:defRPr>
            </a:pPr>
            <a:r>
              <a:rPr cap="all" spc="720" sz="4500">
                <a:solidFill>
                  <a:srgbClr val="FFFFFF"/>
                </a:solidFill>
              </a:rPr>
              <a:t>Моральное разложение</a:t>
            </a:r>
          </a:p>
        </p:txBody>
      </p:sp>
      <p:pic>
        <p:nvPicPr>
          <p:cNvPr id="96" name="pasted-image.tif"/>
          <p:cNvPicPr/>
          <p:nvPr/>
        </p:nvPicPr>
        <p:blipFill>
          <a:blip r:embed="rId2">
            <a:extLst/>
          </a:blip>
          <a:stretch>
            <a:fillRect/>
          </a:stretch>
        </p:blipFill>
        <p:spPr>
          <a:xfrm>
            <a:off x="366555" y="1910531"/>
            <a:ext cx="5019176" cy="3598655"/>
          </a:xfrm>
          <a:prstGeom prst="rect">
            <a:avLst/>
          </a:prstGeom>
          <a:ln w="12700">
            <a:miter lim="400000"/>
          </a:ln>
        </p:spPr>
      </p:pic>
      <p:sp>
        <p:nvSpPr>
          <p:cNvPr id="97" name="Shape 97"/>
          <p:cNvSpPr/>
          <p:nvPr/>
        </p:nvSpPr>
        <p:spPr>
          <a:xfrm>
            <a:off x="5663395" y="4197349"/>
            <a:ext cx="6903527" cy="1358901"/>
          </a:xfrm>
          <a:prstGeom prst="rect">
            <a:avLst/>
          </a:prstGeom>
          <a:solidFill>
            <a:srgbClr val="1E3C6E"/>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cap="all" spc="384" sz="2400">
                <a:latin typeface="Avenir Next Medium"/>
                <a:ea typeface="Avenir Next Medium"/>
                <a:cs typeface="Avenir Next Medium"/>
                <a:sym typeface="Avenir Next Medium"/>
                <a:hlinkClick r:id="rId3" invalidUrl="" action="" tgtFrame="" tooltip="" history="1" highlightClick="0" endSnd="0"/>
              </a:defRPr>
            </a:lvl1pPr>
          </a:lstStyle>
          <a:p>
            <a:pPr lvl="0">
              <a:defRPr cap="none" spc="0" sz="1800">
                <a:solidFill>
                  <a:srgbClr val="000000"/>
                </a:solidFill>
              </a:defRPr>
            </a:pPr>
            <a:r>
              <a:rPr cap="all" spc="384" sz="2400">
                <a:solidFill>
                  <a:srgbClr val="FFFFFF"/>
                </a:solidFill>
                <a:hlinkClick r:id="rId3" invalidUrl="" action="" tgtFrame="" tooltip="" history="1" highlightClick="0" endSnd="0"/>
              </a:rPr>
              <a:t>В США издали Библию, исправленную для гомосексуалистов</a:t>
            </a:r>
          </a:p>
        </p:txBody>
      </p:sp>
      <p:sp>
        <p:nvSpPr>
          <p:cNvPr id="98" name="Shape 98"/>
          <p:cNvSpPr/>
          <p:nvPr/>
        </p:nvSpPr>
        <p:spPr>
          <a:xfrm>
            <a:off x="337159" y="6467141"/>
            <a:ext cx="12377869" cy="2616201"/>
          </a:xfrm>
          <a:prstGeom prst="rect">
            <a:avLst/>
          </a:prstGeom>
          <a:gradFill>
            <a:gsLst>
              <a:gs pos="0">
                <a:srgbClr val="FF2600"/>
              </a:gs>
              <a:gs pos="100000">
                <a:srgbClr val="D51E00">
                  <a:alpha val="60000"/>
                </a:srgbClr>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384" sz="2400">
                <a:latin typeface="Avenir Next Medium"/>
                <a:ea typeface="Avenir Next Medium"/>
                <a:cs typeface="Avenir Next Medium"/>
                <a:sym typeface="Avenir Next Medium"/>
              </a:defRPr>
            </a:lvl1pPr>
          </a:lstStyle>
          <a:p>
            <a:pPr lvl="0">
              <a:defRPr cap="none" spc="0" sz="1800">
                <a:solidFill>
                  <a:srgbClr val="000000"/>
                </a:solidFill>
              </a:defRPr>
            </a:pPr>
            <a:r>
              <a:rPr cap="all" spc="384" sz="2400">
                <a:solidFill>
                  <a:srgbClr val="FFFFFF"/>
                </a:solidFill>
              </a:rPr>
              <a:t>«Мы хотели, чтобы эта книга была исполнена словом Божьим, дабы никто не смог использовать ее неправильно, осуждая представителей  ЛГБТ, которые являются детьми Божьими, и нам это удалось», — заявили издатели исправленной Библии, которая была опубликована в конце ноября. </a:t>
            </a:r>
          </a:p>
        </p:txBody>
      </p:sp>
      <p:sp>
        <p:nvSpPr>
          <p:cNvPr id="99" name="Shape 99"/>
          <p:cNvSpPr/>
          <p:nvPr/>
        </p:nvSpPr>
        <p:spPr>
          <a:xfrm>
            <a:off x="5592477" y="1927558"/>
            <a:ext cx="6903527" cy="1778001"/>
          </a:xfrm>
          <a:prstGeom prst="rect">
            <a:avLst/>
          </a:prstGeom>
          <a:blipFill>
            <a:blip r:embed="rId4"/>
          </a:blip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384" sz="2400">
                <a:solidFill>
                  <a:srgbClr val="000000"/>
                </a:solidFill>
                <a:latin typeface="Avenir Next Medium"/>
                <a:ea typeface="Avenir Next Medium"/>
                <a:cs typeface="Avenir Next Medium"/>
                <a:sym typeface="Avenir Next Medium"/>
              </a:defRPr>
            </a:lvl1pPr>
          </a:lstStyle>
          <a:p>
            <a:pPr lvl="0">
              <a:defRPr cap="none" spc="0" sz="1800"/>
            </a:pPr>
            <a:r>
              <a:rPr cap="all" spc="384" sz="2400"/>
              <a:t>ЦЕРКОВЬ ШОТЛАНДИИ РАЗРЕШИЛА СВОИМ СЛУЖИТЕЛЯМ СОСТОЯТЬ В ОДНОПОЛЫХ «СОЮЗАХ»</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nvSpPr>
        <p:spPr>
          <a:xfrm>
            <a:off x="1270000" y="6362700"/>
            <a:ext cx="10464800" cy="520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384" sz="2400">
                <a:solidFill>
                  <a:srgbClr val="55D7FF"/>
                </a:solidFill>
              </a:defRPr>
            </a:lvl1pPr>
          </a:lstStyle>
          <a:p>
            <a:pPr lvl="0">
              <a:defRPr cap="none" spc="0" sz="1800">
                <a:solidFill>
                  <a:srgbClr val="000000"/>
                </a:solidFill>
              </a:defRPr>
            </a:pPr>
            <a:r>
              <a:rPr cap="all" spc="384" sz="2400">
                <a:solidFill>
                  <a:srgbClr val="55D7FF"/>
                </a:solidFill>
              </a:rPr>
              <a:t>–2 Фест. 2:3</a:t>
            </a:r>
          </a:p>
        </p:txBody>
      </p:sp>
      <p:sp>
        <p:nvSpPr>
          <p:cNvPr id="102" name="Shape 102"/>
          <p:cNvSpPr/>
          <p:nvPr/>
        </p:nvSpPr>
        <p:spPr>
          <a:xfrm>
            <a:off x="1270000" y="4133850"/>
            <a:ext cx="10464800" cy="952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900"/>
            </a:lvl1pPr>
          </a:lstStyle>
          <a:p>
            <a:pPr lvl="0">
              <a:defRPr sz="1800">
                <a:solidFill>
                  <a:srgbClr val="000000"/>
                </a:solidFill>
              </a:defRPr>
            </a:pPr>
            <a:r>
              <a:rPr sz="4900">
                <a:solidFill>
                  <a:srgbClr val="FFFFFF"/>
                </a:solidFill>
              </a:rPr>
              <a:t>«…придет прежде отступление…»</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IMG_3404.jpeg"/>
          <p:cNvPicPr/>
          <p:nvPr/>
        </p:nvPicPr>
        <p:blipFill>
          <a:blip r:embed="rId2">
            <a:extLst/>
          </a:blip>
          <a:srcRect l="5555" t="0" r="5555" b="0"/>
          <a:stretch>
            <a:fillRect/>
          </a:stretch>
        </p:blipFill>
        <p:spPr>
          <a:xfrm>
            <a:off x="6502400" y="0"/>
            <a:ext cx="6502400" cy="9753600"/>
          </a:xfrm>
          <a:prstGeom prst="rect">
            <a:avLst/>
          </a:prstGeom>
          <a:ln w="12700">
            <a:miter lim="400000"/>
          </a:ln>
        </p:spPr>
      </p:pic>
      <p:sp>
        <p:nvSpPr>
          <p:cNvPr id="105" name="Shape 105"/>
          <p:cNvSpPr/>
          <p:nvPr>
            <p:ph type="title"/>
          </p:nvPr>
        </p:nvSpPr>
        <p:spPr>
          <a:prstGeom prst="rect">
            <a:avLst/>
          </a:prstGeom>
        </p:spPr>
        <p:txBody>
          <a:bodyPr/>
          <a:lstStyle/>
          <a:p>
            <a:pPr lvl="0">
              <a:defRPr cap="none" spc="0" sz="1800">
                <a:solidFill>
                  <a:srgbClr val="000000"/>
                </a:solidFill>
              </a:defRPr>
            </a:pPr>
            <a:r>
              <a:rPr cap="all" spc="720" sz="4500">
                <a:solidFill>
                  <a:srgbClr val="FFFFFF"/>
                </a:solidFill>
              </a:rPr>
              <a:t>Проповедь евангелия</a:t>
            </a:r>
          </a:p>
        </p:txBody>
      </p:sp>
      <p:sp>
        <p:nvSpPr>
          <p:cNvPr id="106" name="Shape 106"/>
          <p:cNvSpPr/>
          <p:nvPr>
            <p:ph type="body" idx="1"/>
          </p:nvPr>
        </p:nvSpPr>
        <p:spPr>
          <a:prstGeom prst="rect">
            <a:avLst/>
          </a:prstGeom>
        </p:spPr>
        <p:txBody>
          <a:bodyPr/>
          <a:lstStyle>
            <a:lvl1pPr marL="0" indent="0">
              <a:buClrTx/>
              <a:buSzTx/>
              <a:buNone/>
              <a:defRPr sz="3500"/>
            </a:lvl1pPr>
          </a:lstStyle>
          <a:p>
            <a:pPr lvl="0">
              <a:defRPr sz="1800">
                <a:solidFill>
                  <a:srgbClr val="000000"/>
                </a:solidFill>
              </a:defRPr>
            </a:pPr>
            <a:r>
              <a:rPr sz="3500">
                <a:solidFill>
                  <a:srgbClr val="FFFFFF"/>
                </a:solidFill>
              </a:rPr>
              <a:t>«И проповедано будет сие Евангелие Царствия по всей вселенной, во свидетельство всем народам; и тогда придет конец…»</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1270000" y="2959100"/>
            <a:ext cx="10464800" cy="520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cap="all" spc="384" sz="2400">
                <a:solidFill>
                  <a:srgbClr val="55D7FF"/>
                </a:solidFill>
              </a:defRPr>
            </a:lvl1pPr>
          </a:lstStyle>
          <a:p>
            <a:pPr lvl="0">
              <a:defRPr cap="none" spc="0" sz="1800">
                <a:solidFill>
                  <a:srgbClr val="000000"/>
                </a:solidFill>
              </a:defRPr>
            </a:pPr>
            <a:r>
              <a:rPr cap="all" spc="384" sz="2400">
                <a:solidFill>
                  <a:srgbClr val="55D7FF"/>
                </a:solidFill>
              </a:rPr>
              <a:t>–Мт. 24:3</a:t>
            </a:r>
          </a:p>
        </p:txBody>
      </p:sp>
      <p:pic>
        <p:nvPicPr>
          <p:cNvPr id="41" name="20b4648e5c7e9bbfcb7d9d3be3d8452d_f246.jpg"/>
          <p:cNvPicPr/>
          <p:nvPr/>
        </p:nvPicPr>
        <p:blipFill>
          <a:blip r:embed="rId2">
            <a:extLst/>
          </a:blip>
          <a:stretch>
            <a:fillRect/>
          </a:stretch>
        </p:blipFill>
        <p:spPr>
          <a:xfrm>
            <a:off x="1806452" y="3552625"/>
            <a:ext cx="9391896" cy="6255150"/>
          </a:xfrm>
          <a:prstGeom prst="rect">
            <a:avLst/>
          </a:prstGeom>
          <a:ln w="12700">
            <a:miter lim="400000"/>
          </a:ln>
        </p:spPr>
      </p:pic>
      <p:sp>
        <p:nvSpPr>
          <p:cNvPr id="42" name="Shape 42"/>
          <p:cNvSpPr/>
          <p:nvPr/>
        </p:nvSpPr>
        <p:spPr>
          <a:xfrm>
            <a:off x="358980" y="234950"/>
            <a:ext cx="12286840" cy="2590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600"/>
            </a:lvl1pPr>
          </a:lstStyle>
          <a:p>
            <a:pPr lvl="0">
              <a:defRPr sz="1800">
                <a:solidFill>
                  <a:srgbClr val="000000"/>
                </a:solidFill>
              </a:defRPr>
            </a:pPr>
            <a:r>
              <a:rPr sz="3600">
                <a:solidFill>
                  <a:srgbClr val="FFFFFF"/>
                </a:solidFill>
              </a:rPr>
              <a:t>«Когда же сидел Он на горе Елеонской, то приступили к Нему ученики наедине и спросили: скажи нам, когда это будет? и какой признак Твоего пришествия и кончины века».</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8" name="143917994_2881x1992.jpeg"/>
          <p:cNvPicPr/>
          <p:nvPr/>
        </p:nvPicPr>
        <p:blipFill>
          <a:blip r:embed="rId2">
            <a:extLst/>
          </a:blip>
          <a:srcRect l="4190" t="258" r="4105" b="269"/>
          <a:stretch>
            <a:fillRect/>
          </a:stretch>
        </p:blipFill>
        <p:spPr>
          <a:xfrm>
            <a:off x="0" y="0"/>
            <a:ext cx="13004800" cy="9753600"/>
          </a:xfrm>
          <a:prstGeom prst="rect">
            <a:avLst/>
          </a:prstGeom>
          <a:ln w="12700">
            <a:miter lim="400000"/>
          </a:ln>
        </p:spPr>
      </p:pic>
      <p:sp>
        <p:nvSpPr>
          <p:cNvPr id="109" name="Shape 109"/>
          <p:cNvSpPr/>
          <p:nvPr>
            <p:ph type="title"/>
          </p:nvPr>
        </p:nvSpPr>
        <p:spPr>
          <a:prstGeom prst="rect">
            <a:avLst/>
          </a:prstGeom>
        </p:spPr>
        <p:txBody>
          <a:bodyPr/>
          <a:lstStyle>
            <a:lvl1pPr defTabSz="566674">
              <a:defRPr spc="962" sz="6014"/>
            </a:lvl1pPr>
          </a:lstStyle>
          <a:p>
            <a:pPr lvl="0">
              <a:defRPr cap="none" spc="0" sz="1800">
                <a:solidFill>
                  <a:srgbClr val="000000"/>
                </a:solidFill>
              </a:defRPr>
            </a:pPr>
            <a:r>
              <a:rPr cap="all" spc="962" sz="6014">
                <a:solidFill>
                  <a:srgbClr val="FFFFFF"/>
                </a:solidFill>
              </a:rPr>
              <a:t>Дети! последний час</a:t>
            </a:r>
          </a:p>
        </p:txBody>
      </p:sp>
      <p:sp>
        <p:nvSpPr>
          <p:cNvPr id="110" name="Shape 110"/>
          <p:cNvSpPr/>
          <p:nvPr>
            <p:ph type="body" idx="1"/>
          </p:nvPr>
        </p:nvSpPr>
        <p:spPr>
          <a:prstGeom prst="rect">
            <a:avLst/>
          </a:prstGeom>
        </p:spPr>
        <p:txBody>
          <a:bodyPr/>
          <a:lstStyle>
            <a:lvl1pPr defTabSz="566674">
              <a:defRPr spc="372" sz="2328"/>
            </a:lvl1pPr>
          </a:lstStyle>
          <a:p>
            <a:pPr lvl="0">
              <a:defRPr cap="none" spc="0" sz="1800">
                <a:solidFill>
                  <a:srgbClr val="000000"/>
                </a:solidFill>
              </a:defRPr>
            </a:pPr>
            <a:r>
              <a:rPr cap="all" spc="372" sz="2328">
                <a:solidFill>
                  <a:srgbClr val="FFFFFF"/>
                </a:solidFill>
              </a:rPr>
              <a:t>1 Иоан. 2:18</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images.jpg"/>
          <p:cNvPicPr/>
          <p:nvPr/>
        </p:nvPicPr>
        <p:blipFill>
          <a:blip r:embed="rId2">
            <a:extLst/>
          </a:blip>
          <a:srcRect l="19870" t="0" r="37662" b="0"/>
          <a:stretch>
            <a:fillRect/>
          </a:stretch>
        </p:blipFill>
        <p:spPr>
          <a:xfrm>
            <a:off x="6502400" y="0"/>
            <a:ext cx="6502401" cy="9753600"/>
          </a:xfrm>
          <a:prstGeom prst="rect">
            <a:avLst/>
          </a:prstGeom>
          <a:ln w="12700">
            <a:miter lim="400000"/>
          </a:ln>
        </p:spPr>
      </p:pic>
      <p:sp>
        <p:nvSpPr>
          <p:cNvPr id="45" name="Shape 45"/>
          <p:cNvSpPr/>
          <p:nvPr>
            <p:ph type="title"/>
          </p:nvPr>
        </p:nvSpPr>
        <p:spPr>
          <a:prstGeom prst="rect">
            <a:avLst/>
          </a:prstGeom>
        </p:spPr>
        <p:txBody>
          <a:bodyPr/>
          <a:lstStyle>
            <a:lvl1pPr defTabSz="543305">
              <a:defRPr spc="669" sz="4185"/>
            </a:lvl1pPr>
          </a:lstStyle>
          <a:p>
            <a:pPr lvl="0">
              <a:defRPr cap="none" spc="0" sz="1800">
                <a:solidFill>
                  <a:srgbClr val="000000"/>
                </a:solidFill>
              </a:defRPr>
            </a:pPr>
            <a:r>
              <a:rPr cap="all" spc="669" sz="4185">
                <a:solidFill>
                  <a:srgbClr val="FFFFFF"/>
                </a:solidFill>
              </a:rPr>
              <a:t>РЕЛИГИОЗНОЕ ОБОЛЬЩЕНИЕ</a:t>
            </a:r>
          </a:p>
        </p:txBody>
      </p:sp>
      <p:sp>
        <p:nvSpPr>
          <p:cNvPr id="46" name="Shape 46"/>
          <p:cNvSpPr/>
          <p:nvPr>
            <p:ph type="body" idx="1"/>
          </p:nvPr>
        </p:nvSpPr>
        <p:spPr>
          <a:prstGeom prst="rect">
            <a:avLst/>
          </a:prstGeom>
        </p:spPr>
        <p:txBody>
          <a:bodyPr/>
          <a:lstStyle>
            <a:lvl1pPr marL="0" indent="0" defTabSz="531622">
              <a:spcBef>
                <a:spcPts val="3800"/>
              </a:spcBef>
              <a:buClrTx/>
              <a:buSzTx/>
              <a:buNone/>
              <a:defRPr sz="4914"/>
            </a:lvl1pPr>
          </a:lstStyle>
          <a:p>
            <a:pPr lvl="0">
              <a:defRPr sz="1800">
                <a:solidFill>
                  <a:srgbClr val="000000"/>
                </a:solidFill>
              </a:defRPr>
            </a:pPr>
            <a:r>
              <a:rPr sz="4914">
                <a:solidFill>
                  <a:srgbClr val="FFFFFF"/>
                </a:solidFill>
              </a:rPr>
              <a:t>«Берегитесь, чтобы кто не прельстил вас, Ибо многие придут под именем Моим…»</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143918632_1620x1622.jpeg"/>
          <p:cNvPicPr/>
          <p:nvPr/>
        </p:nvPicPr>
        <p:blipFill>
          <a:blip r:embed="rId2">
            <a:extLst/>
          </a:blip>
          <a:srcRect l="16682" t="453" r="16847" b="0"/>
          <a:stretch>
            <a:fillRect/>
          </a:stretch>
        </p:blipFill>
        <p:spPr>
          <a:xfrm>
            <a:off x="6496050" y="6350"/>
            <a:ext cx="6502400" cy="9750029"/>
          </a:xfrm>
          <a:prstGeom prst="rect">
            <a:avLst/>
          </a:prstGeom>
          <a:ln w="12700">
            <a:miter lim="400000"/>
          </a:ln>
        </p:spPr>
      </p:pic>
      <p:sp>
        <p:nvSpPr>
          <p:cNvPr id="49" name="Shape 49"/>
          <p:cNvSpPr/>
          <p:nvPr>
            <p:ph type="title"/>
          </p:nvPr>
        </p:nvSpPr>
        <p:spPr>
          <a:xfrm>
            <a:off x="546100" y="2113879"/>
            <a:ext cx="5410200" cy="7080382"/>
          </a:xfrm>
          <a:prstGeom prst="rect">
            <a:avLst/>
          </a:prstGeom>
        </p:spPr>
        <p:txBody>
          <a:bodyPr/>
          <a:lstStyle>
            <a:lvl1pPr algn="just">
              <a:defRPr cap="none" spc="0" sz="3300"/>
            </a:lvl1pPr>
          </a:lstStyle>
          <a:p>
            <a:pPr lvl="0">
              <a:defRPr sz="1800">
                <a:solidFill>
                  <a:srgbClr val="000000"/>
                </a:solidFill>
              </a:defRPr>
            </a:pPr>
            <a:r>
              <a:rPr sz="3300">
                <a:solidFill>
                  <a:srgbClr val="FFFFFF"/>
                </a:solidFill>
              </a:rPr>
              <a:t>«Также услышите о войнах и о военных слухах. Смотрите, не ужасайтесь, ибо надлежит всему тому быть, но это еще не конец: Ибо восстанет народ на народ, и царство на царство; и будут глады, моры и землетрясения по местам; Всё же это — начало болезней».</a:t>
            </a:r>
          </a:p>
        </p:txBody>
      </p:sp>
      <p:sp>
        <p:nvSpPr>
          <p:cNvPr id="50" name="Shape 50"/>
          <p:cNvSpPr/>
          <p:nvPr/>
        </p:nvSpPr>
        <p:spPr>
          <a:xfrm>
            <a:off x="711200" y="178284"/>
            <a:ext cx="5080000" cy="18542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cap="all" spc="720" sz="4500"/>
            </a:lvl1pPr>
          </a:lstStyle>
          <a:p>
            <a:pPr lvl="0">
              <a:defRPr cap="none" spc="0" sz="1800">
                <a:solidFill>
                  <a:srgbClr val="000000"/>
                </a:solidFill>
              </a:defRPr>
            </a:pPr>
            <a:r>
              <a:rPr cap="all" spc="720" sz="4500">
                <a:solidFill>
                  <a:srgbClr val="FFFFFF"/>
                </a:solidFill>
              </a:rPr>
              <a:t>Войны и бедствия</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nvSpPr>
        <p:spPr>
          <a:xfrm>
            <a:off x="-145782" y="2178050"/>
            <a:ext cx="13296363" cy="5397501"/>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cap="all" spc="735" sz="4600">
                <a:latin typeface="Avenir Next Medium"/>
                <a:ea typeface="Avenir Next Medium"/>
                <a:cs typeface="Avenir Next Medium"/>
                <a:sym typeface="Avenir Next Medium"/>
              </a:rPr>
              <a:t>с 2000-го по 2010 год от стихийных бедствий пострадало около </a:t>
            </a:r>
            <a:endParaRPr cap="all" spc="735" sz="4600">
              <a:latin typeface="Avenir Next Medium"/>
              <a:ea typeface="Avenir Next Medium"/>
              <a:cs typeface="Avenir Next Medium"/>
              <a:sym typeface="Avenir Next Medium"/>
            </a:endParaRPr>
          </a:p>
          <a:p>
            <a:pPr lvl="0">
              <a:defRPr sz="1800">
                <a:solidFill>
                  <a:srgbClr val="000000"/>
                </a:solidFill>
              </a:defRPr>
            </a:pPr>
            <a:r>
              <a:rPr cap="all" spc="1200" sz="7500">
                <a:latin typeface="Avenir Next Medium"/>
                <a:ea typeface="Avenir Next Medium"/>
                <a:cs typeface="Avenir Next Medium"/>
                <a:sym typeface="Avenir Next Medium"/>
              </a:rPr>
              <a:t>2,7</a:t>
            </a:r>
            <a:r>
              <a:rPr cap="all" spc="735" sz="4600">
                <a:latin typeface="Avenir Next Medium"/>
                <a:ea typeface="Avenir Next Medium"/>
                <a:cs typeface="Avenir Next Medium"/>
                <a:sym typeface="Avenir Next Medium"/>
              </a:rPr>
              <a:t> млрд человек, </a:t>
            </a:r>
            <a:endParaRPr cap="all" spc="735" sz="4600">
              <a:latin typeface="Avenir Next Medium"/>
              <a:ea typeface="Avenir Next Medium"/>
              <a:cs typeface="Avenir Next Medium"/>
              <a:sym typeface="Avenir Next Medium"/>
            </a:endParaRPr>
          </a:p>
          <a:p>
            <a:pPr lvl="0">
              <a:defRPr sz="1800">
                <a:solidFill>
                  <a:srgbClr val="000000"/>
                </a:solidFill>
              </a:defRPr>
            </a:pPr>
            <a:r>
              <a:rPr cap="all" spc="735" sz="4600">
                <a:latin typeface="Avenir Next Medium"/>
                <a:ea typeface="Avenir Next Medium"/>
                <a:cs typeface="Avenir Next Medium"/>
                <a:sym typeface="Avenir Next Medium"/>
              </a:rPr>
              <a:t>то есть более трети населения планеты.</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body" idx="1"/>
          </p:nvPr>
        </p:nvSpPr>
        <p:spPr>
          <a:xfrm>
            <a:off x="660400" y="517117"/>
            <a:ext cx="11684000" cy="8478878"/>
          </a:xfrm>
          <a:prstGeom prst="rect">
            <a:avLst/>
          </a:prstGeom>
        </p:spPr>
        <p:txBody>
          <a:bodyPr/>
          <a:lstStyle>
            <a:lvl1pPr marL="0" indent="0" algn="just">
              <a:buClrTx/>
              <a:buSzTx/>
              <a:buNone/>
              <a:defRPr sz="4100"/>
            </a:lvl1pPr>
          </a:lstStyle>
          <a:p>
            <a:pPr lvl="0">
              <a:defRPr sz="1800">
                <a:solidFill>
                  <a:srgbClr val="000000"/>
                </a:solidFill>
              </a:defRPr>
            </a:pPr>
            <a:r>
              <a:rPr sz="4100">
                <a:solidFill>
                  <a:srgbClr val="FFFFFF"/>
                </a:solidFill>
              </a:rPr>
              <a:t>По данным аналитиков компании Ubyrisk Consultants, за первое десятилетие XXI века общее число погибших в природных катаклизмах составило 576 474 человека, большинство из них (46%) пострадали в результате землетрясений. На втором месте цунами, унесшие жизни 271 775 жителей Земли (22% от общего числа), на третьем месте — ураганы и тропические бури, оборвавшие жизнь 229 037 человек (18,4%).</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620776" y="363884"/>
            <a:ext cx="11684001" cy="2661491"/>
          </a:xfrm>
          <a:prstGeom prst="rect">
            <a:avLst/>
          </a:prstGeom>
        </p:spPr>
        <p:txBody>
          <a:bodyPr/>
          <a:lstStyle>
            <a:lvl1pPr algn="just" defTabSz="537463">
              <a:spcBef>
                <a:spcPts val="3800"/>
              </a:spcBef>
              <a:defRPr cap="none" spc="0" sz="2944"/>
            </a:lvl1pPr>
          </a:lstStyle>
          <a:p>
            <a:pPr lvl="0">
              <a:defRPr sz="1800">
                <a:solidFill>
                  <a:srgbClr val="000000"/>
                </a:solidFill>
              </a:defRPr>
            </a:pPr>
            <a:r>
              <a:rPr sz="2944">
                <a:solidFill>
                  <a:srgbClr val="FFFFFF"/>
                </a:solidFill>
              </a:rPr>
              <a:t>В отчете «Статистика природных катастроф 1950–2007 гг.», представленном в 2008 году ведущей компанией вторичного страхования Munich Re, однозначно констатируется почти экспоненциальный рост числа катастрофических событий и материального ущерба от них за исследованный период.</a:t>
            </a:r>
          </a:p>
        </p:txBody>
      </p:sp>
      <p:graphicFrame>
        <p:nvGraphicFramePr>
          <p:cNvPr id="57" name="Chart 57"/>
          <p:cNvGraphicFramePr/>
          <p:nvPr/>
        </p:nvGraphicFramePr>
        <p:xfrm>
          <a:off x="660400" y="2997200"/>
          <a:ext cx="11604752" cy="5740400"/>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nvSpPr>
        <p:spPr>
          <a:xfrm>
            <a:off x="1270000" y="7347057"/>
            <a:ext cx="10464800" cy="622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cap="all" spc="479" sz="3000">
                <a:solidFill>
                  <a:srgbClr val="55D7FF"/>
                </a:solidFill>
              </a:defRPr>
            </a:lvl1pPr>
          </a:lstStyle>
          <a:p>
            <a:pPr lvl="0">
              <a:defRPr cap="none" spc="0" sz="1800">
                <a:solidFill>
                  <a:srgbClr val="000000"/>
                </a:solidFill>
              </a:defRPr>
            </a:pPr>
            <a:r>
              <a:rPr cap="all" spc="479" sz="3000">
                <a:solidFill>
                  <a:srgbClr val="55D7FF"/>
                </a:solidFill>
              </a:rPr>
              <a:t>–Лк. 21- 26</a:t>
            </a:r>
          </a:p>
        </p:txBody>
      </p:sp>
      <p:sp>
        <p:nvSpPr>
          <p:cNvPr id="60" name="Shape 60"/>
          <p:cNvSpPr/>
          <p:nvPr/>
        </p:nvSpPr>
        <p:spPr>
          <a:xfrm>
            <a:off x="1270000" y="2806699"/>
            <a:ext cx="10464800" cy="3606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1">
              <a:defRPr sz="1800">
                <a:solidFill>
                  <a:srgbClr val="000000"/>
                </a:solidFill>
              </a:defRPr>
            </a:pPr>
            <a:r>
              <a:rPr sz="6700">
                <a:solidFill>
                  <a:srgbClr val="FFFFFF"/>
                </a:solidFill>
              </a:rPr>
              <a:t>«Люди будут издыхать от страха и ожидания бедствий…»</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alpha val="43000"/>
          </a:srgbClr>
        </a:solidFill>
      </p:bgPr>
    </p:bg>
    <p:spTree>
      <p:nvGrpSpPr>
        <p:cNvPr id="1" name=""/>
        <p:cNvGrpSpPr/>
        <p:nvPr/>
      </p:nvGrpSpPr>
      <p:grpSpPr>
        <a:xfrm>
          <a:off x="0" y="0"/>
          <a:ext cx="0" cy="0"/>
          <a:chOff x="0" y="0"/>
          <a:chExt cx="0" cy="0"/>
        </a:xfrm>
      </p:grpSpPr>
      <p:pic>
        <p:nvPicPr>
          <p:cNvPr id="62" name="2459_14241_5eed7c2af8.jpg"/>
          <p:cNvPicPr/>
          <p:nvPr/>
        </p:nvPicPr>
        <p:blipFill>
          <a:blip r:embed="rId2">
            <a:extLst/>
          </a:blip>
          <a:srcRect l="38992" t="0" r="22118" b="0"/>
          <a:stretch>
            <a:fillRect/>
          </a:stretch>
        </p:blipFill>
        <p:spPr>
          <a:xfrm>
            <a:off x="6502400" y="0"/>
            <a:ext cx="6502400" cy="9753600"/>
          </a:xfrm>
          <a:prstGeom prst="rect">
            <a:avLst/>
          </a:prstGeom>
          <a:ln w="12700">
            <a:miter lim="400000"/>
          </a:ln>
        </p:spPr>
      </p:pic>
      <p:sp>
        <p:nvSpPr>
          <p:cNvPr id="63" name="Shape 63"/>
          <p:cNvSpPr/>
          <p:nvPr>
            <p:ph type="title"/>
          </p:nvPr>
        </p:nvSpPr>
        <p:spPr>
          <a:prstGeom prst="rect">
            <a:avLst/>
          </a:prstGeom>
        </p:spPr>
        <p:txBody>
          <a:bodyPr/>
          <a:lstStyle/>
          <a:p>
            <a:pPr lvl="0">
              <a:defRPr cap="none" spc="0" sz="1800">
                <a:solidFill>
                  <a:srgbClr val="000000"/>
                </a:solidFill>
              </a:defRPr>
            </a:pPr>
            <a:r>
              <a:rPr cap="all" spc="720" sz="4500">
                <a:solidFill>
                  <a:srgbClr val="FFFFFF"/>
                </a:solidFill>
              </a:rPr>
              <a:t>Гонения и страдания</a:t>
            </a:r>
          </a:p>
        </p:txBody>
      </p:sp>
      <p:sp>
        <p:nvSpPr>
          <p:cNvPr id="64" name="Shape 64"/>
          <p:cNvSpPr/>
          <p:nvPr>
            <p:ph type="body" idx="1"/>
          </p:nvPr>
        </p:nvSpPr>
        <p:spPr>
          <a:prstGeom prst="rect">
            <a:avLst/>
          </a:prstGeom>
        </p:spPr>
        <p:txBody>
          <a:bodyPr/>
          <a:lstStyle>
            <a:lvl1pPr marL="0" indent="0" defTabSz="578358">
              <a:spcBef>
                <a:spcPts val="3100"/>
              </a:spcBef>
              <a:buClrTx/>
              <a:buSzTx/>
              <a:buNone/>
              <a:defRPr sz="4455"/>
            </a:lvl1pPr>
          </a:lstStyle>
          <a:p>
            <a:pPr lvl="0">
              <a:defRPr sz="1800">
                <a:solidFill>
                  <a:srgbClr val="000000"/>
                </a:solidFill>
              </a:defRPr>
            </a:pPr>
            <a:r>
              <a:rPr sz="4455">
                <a:solidFill>
                  <a:srgbClr val="FFFFFF"/>
                </a:solidFill>
              </a:rPr>
              <a:t>Тогда будут предавать вас на мучения и убивать вас; и вы будете ненавидимы всеми народами за имя Мое</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Next"/>
        <a:ea typeface="Avenir Next"/>
        <a:cs typeface="Avenir Next"/>
      </a:majorFont>
      <a:minorFont>
        <a:latin typeface="Avenir Next"/>
        <a:ea typeface="Avenir Next"/>
        <a:cs typeface="Avenir Nex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Next"/>
        <a:ea typeface="Avenir Next"/>
        <a:cs typeface="Avenir Next"/>
      </a:majorFont>
      <a:minorFont>
        <a:latin typeface="Avenir Next"/>
        <a:ea typeface="Avenir Next"/>
        <a:cs typeface="Avenir Nex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